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7"/>
  </p:notesMasterIdLst>
  <p:sldIdLst>
    <p:sldId id="257" r:id="rId4"/>
    <p:sldId id="307" r:id="rId5"/>
    <p:sldId id="310" r:id="rId6"/>
    <p:sldId id="311" r:id="rId8"/>
    <p:sldId id="312" r:id="rId9"/>
    <p:sldId id="739" r:id="rId10"/>
    <p:sldId id="742" r:id="rId11"/>
    <p:sldId id="743" r:id="rId12"/>
    <p:sldId id="744" r:id="rId13"/>
    <p:sldId id="745" r:id="rId14"/>
    <p:sldId id="746" r:id="rId15"/>
    <p:sldId id="784" r:id="rId16"/>
    <p:sldId id="785" r:id="rId17"/>
    <p:sldId id="821" r:id="rId18"/>
    <p:sldId id="822" r:id="rId19"/>
    <p:sldId id="823" r:id="rId20"/>
    <p:sldId id="320" r:id="rId21"/>
    <p:sldId id="824" r:id="rId22"/>
    <p:sldId id="323" r:id="rId23"/>
    <p:sldId id="825" r:id="rId24"/>
    <p:sldId id="826" r:id="rId25"/>
    <p:sldId id="827" r:id="rId26"/>
    <p:sldId id="828" r:id="rId27"/>
    <p:sldId id="338" r:id="rId28"/>
    <p:sldId id="829" r:id="rId29"/>
    <p:sldId id="830" r:id="rId30"/>
    <p:sldId id="831" r:id="rId31"/>
    <p:sldId id="346" r:id="rId32"/>
    <p:sldId id="832" r:id="rId33"/>
    <p:sldId id="833" r:id="rId34"/>
    <p:sldId id="834" r:id="rId35"/>
    <p:sldId id="835" r:id="rId36"/>
    <p:sldId id="362" r:id="rId37"/>
    <p:sldId id="363" r:id="rId38"/>
    <p:sldId id="364" r:id="rId39"/>
    <p:sldId id="365" r:id="rId40"/>
    <p:sldId id="366" r:id="rId41"/>
    <p:sldId id="367" r:id="rId42"/>
    <p:sldId id="368" r:id="rId43"/>
    <p:sldId id="369" r:id="rId44"/>
    <p:sldId id="732" r:id="rId45"/>
    <p:sldId id="630" r:id="rId46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仝德志" initials="仝德志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CB692"/>
    <a:srgbClr val="30AE98"/>
    <a:srgbClr val="54CCB2"/>
    <a:srgbClr val="B5C874"/>
    <a:srgbClr val="C0D383"/>
    <a:srgbClr val="FFFFFF"/>
    <a:srgbClr val="68728C"/>
    <a:srgbClr val="E08A1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3.xml"/><Relationship Id="rId50" Type="http://schemas.openxmlformats.org/officeDocument/2006/relationships/commentAuthors" Target="commentAuthors.xml"/><Relationship Id="rId5" Type="http://schemas.openxmlformats.org/officeDocument/2006/relationships/slide" Target="slides/slide2.xml"/><Relationship Id="rId49" Type="http://schemas.openxmlformats.org/officeDocument/2006/relationships/tableStyles" Target="tableStyles.xml"/><Relationship Id="rId48" Type="http://schemas.openxmlformats.org/officeDocument/2006/relationships/viewProps" Target="viewProps.xml"/><Relationship Id="rId47" Type="http://schemas.openxmlformats.org/officeDocument/2006/relationships/presProps" Target="presProps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167998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42770" y="1431824"/>
            <a:ext cx="6872756" cy="38659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35830" y="5512523"/>
            <a:ext cx="5886637" cy="451024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167998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41" name="幻灯片图像占位符 1"/>
          <p:cNvSpPr>
            <a:spLocks noGrp="1"/>
          </p:cNvSpPr>
          <p:nvPr>
            <p:ph type="sldImg"/>
          </p:nvPr>
        </p:nvSpPr>
        <p:spPr/>
      </p:sp>
      <p:sp>
        <p:nvSpPr>
          <p:cNvPr id="112642" name="文本占位符 2"/>
          <p:cNvSpPr>
            <a:spLocks noGrp="1"/>
          </p:cNvSpPr>
          <p:nvPr>
            <p:ph type="body"/>
          </p:nvPr>
        </p:nvSpPr>
        <p:spPr/>
        <p:txBody>
          <a:bodyPr anchor="ctr"/>
          <a:p>
            <a:pPr lvl="0"/>
            <a:endParaRPr lang="zh-CN" altLang="en-US"/>
          </a:p>
        </p:txBody>
      </p:sp>
      <p:sp>
        <p:nvSpPr>
          <p:cNvPr id="112643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5602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p>
            <a:pPr lvl="0"/>
            <a:endParaRPr lang="zh-CN" altLang="en-US"/>
          </a:p>
        </p:txBody>
      </p:sp>
      <p:sp>
        <p:nvSpPr>
          <p:cNvPr id="25603" name="灯片编号占位符 3"/>
          <p:cNvSpPr>
            <a:spLocks noGrp="1"/>
          </p:cNvSpPr>
          <p:nvPr>
            <p:ph type="sldNum" sz="quarter"/>
          </p:nvPr>
        </p:nvSpPr>
        <p:spPr>
          <a:xfrm>
            <a:off x="4024313" y="9720263"/>
            <a:ext cx="3078162" cy="5143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algn="r"/>
            <a:fld id="{9A0DB2DC-4C9A-4742-B13C-FB6460FD3503}" type="slidenum">
              <a:rPr lang="zh-CN" altLang="en-US" sz="1200">
                <a:latin typeface="Calibri" panose="020F050202020403020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14690" name="Rectangle 2"/>
          <p:cNvSpPr>
            <a:spLocks noGrp="1" noRot="1" noChangeAspect="1" noTextEdit="1"/>
          </p:cNvSpPr>
          <p:nvPr>
            <p:ph type="sldImg"/>
          </p:nvPr>
        </p:nvSpPr>
        <p:spPr>
          <a:xfrm>
            <a:off x="-2147473162" y="-2147458875"/>
            <a:ext cx="25193625" cy="2147011200"/>
          </a:xfrm>
          <a:ln>
            <a:solidFill>
              <a:srgbClr val="000000"/>
            </a:solidFill>
            <a:miter/>
          </a:ln>
        </p:spPr>
      </p:sp>
      <p:sp>
        <p:nvSpPr>
          <p:cNvPr id="114691" name="Rectangle 3"/>
          <p:cNvSpPr>
            <a:spLocks noGrp="1" noRot="1" noChangeAspect="1"/>
          </p:cNvSpPr>
          <p:nvPr>
            <p:ph type="body"/>
          </p:nvPr>
        </p:nvSpPr>
        <p:spPr>
          <a:xfrm>
            <a:off x="-2147462050" y="-2147458875"/>
            <a:ext cx="2147011200" cy="2147011200"/>
          </a:xfrm>
        </p:spPr>
        <p:txBody>
          <a:bodyPr wrap="square" anchor="ctr"/>
          <a:p>
            <a:pPr lvl="0"/>
            <a:r>
              <a:rPr lang="zh-CN" altLang="en-US" dirty="0"/>
              <a:t>导出文献</a:t>
            </a: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6866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p>
            <a:pPr lvl="0"/>
            <a:endParaRPr lang="zh-CN" altLang="en-US"/>
          </a:p>
        </p:txBody>
      </p:sp>
      <p:sp>
        <p:nvSpPr>
          <p:cNvPr id="36867" name="灯片编号占位符 3"/>
          <p:cNvSpPr>
            <a:spLocks noGrp="1"/>
          </p:cNvSpPr>
          <p:nvPr>
            <p:ph type="sldNum" sz="quarter"/>
          </p:nvPr>
        </p:nvSpPr>
        <p:spPr>
          <a:xfrm>
            <a:off x="4024313" y="9720263"/>
            <a:ext cx="3078162" cy="5143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algn="r"/>
            <a:fld id="{9A0DB2DC-4C9A-4742-B13C-FB6460FD3503}" type="slidenum">
              <a:rPr lang="zh-CN" altLang="en-US" sz="1200">
                <a:latin typeface="Calibri" panose="020F050202020403020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0962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p>
            <a:pPr lvl="0"/>
            <a:endParaRPr lang="zh-CN" altLang="en-US"/>
          </a:p>
        </p:txBody>
      </p:sp>
      <p:sp>
        <p:nvSpPr>
          <p:cNvPr id="40963" name="灯片编号占位符 3"/>
          <p:cNvSpPr>
            <a:spLocks noGrp="1"/>
          </p:cNvSpPr>
          <p:nvPr>
            <p:ph type="sldNum" sz="quarter"/>
          </p:nvPr>
        </p:nvSpPr>
        <p:spPr>
          <a:xfrm>
            <a:off x="4024313" y="9720263"/>
            <a:ext cx="3078162" cy="5143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algn="r"/>
            <a:fld id="{9A0DB2DC-4C9A-4742-B13C-FB6460FD3503}" type="slidenum">
              <a:rPr lang="zh-CN" altLang="en-US" sz="1200">
                <a:latin typeface="Calibri" panose="020F050202020403020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041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0418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p>
            <a:pPr lvl="0"/>
            <a:endParaRPr lang="zh-CN" altLang="en-US"/>
          </a:p>
        </p:txBody>
      </p:sp>
      <p:sp>
        <p:nvSpPr>
          <p:cNvPr id="6041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4024313" y="9720263"/>
            <a:ext cx="3078162" cy="5143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algn="r"/>
            <a:fld id="{9A0DB2DC-4C9A-4742-B13C-FB6460FD3503}" type="slidenum">
              <a:rPr lang="zh-CN" altLang="en-US" sz="1200">
                <a:latin typeface="Calibri" panose="020F050202020403020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065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70658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p>
            <a:pPr lvl="0"/>
            <a:endParaRPr lang="zh-CN" altLang="en-US"/>
          </a:p>
        </p:txBody>
      </p:sp>
      <p:sp>
        <p:nvSpPr>
          <p:cNvPr id="7065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4024313" y="9720263"/>
            <a:ext cx="3078162" cy="5143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algn="r"/>
            <a:fld id="{9A0DB2DC-4C9A-4742-B13C-FB6460FD3503}" type="slidenum">
              <a:rPr lang="zh-CN" altLang="en-US" sz="1200">
                <a:latin typeface="Calibri" panose="020F050202020403020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9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655051" y="169333"/>
            <a:ext cx="2698749" cy="604096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58800" y="169333"/>
            <a:ext cx="7939801" cy="604096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9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58800" y="1416051"/>
            <a:ext cx="5289551" cy="479424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64251" y="1416051"/>
            <a:ext cx="5289551" cy="479424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9"/>
            <a:ext cx="4873575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9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1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655051" y="169333"/>
            <a:ext cx="2698749" cy="604096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58800" y="169333"/>
            <a:ext cx="7939801" cy="604096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标题和图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表占位符 2"/>
          <p:cNvSpPr>
            <a:spLocks noGrp="1"/>
          </p:cNvSpPr>
          <p:nvPr>
            <p:ph type="chart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标题和图示或组织结构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SmartArt 占位符 2"/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72200" y="1825625"/>
            <a:ext cx="5181600" cy="2098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172200" y="4076700"/>
            <a:ext cx="5181600" cy="21002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过渡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58800" y="1416051"/>
            <a:ext cx="5289551" cy="479424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64251" y="1416051"/>
            <a:ext cx="5289551" cy="479424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9"/>
            <a:ext cx="4873575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9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1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7" Type="http://schemas.openxmlformats.org/officeDocument/2006/relationships/theme" Target="../theme/theme2.xml"/><Relationship Id="rId16" Type="http://schemas.openxmlformats.org/officeDocument/2006/relationships/image" Target="../media/image1.png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098" name="矩形 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2F2F2"/>
          </a:solidFill>
          <a:ln w="9525">
            <a:noFill/>
          </a:ln>
        </p:spPr>
        <p:txBody>
          <a:bodyPr anchor="ctr"/>
          <a:p>
            <a:pPr lvl="0" algn="ctr"/>
            <a:endParaRPr lang="zh-CN" altLang="en-US" dirty="0">
              <a:solidFill>
                <a:srgbClr val="FFFFFF"/>
              </a:solidFill>
              <a:latin typeface="Arial" panose="020B0604020202020204" charset="-116"/>
              <a:ea typeface="宋体" panose="02010600030101010101" pitchFamily="2" charset="-122"/>
            </a:endParaRPr>
          </a:p>
        </p:txBody>
      </p:sp>
      <p:sp>
        <p:nvSpPr>
          <p:cNvPr id="4099" name="等腰三角形 21"/>
          <p:cNvSpPr/>
          <p:nvPr/>
        </p:nvSpPr>
        <p:spPr>
          <a:xfrm rot="10800000">
            <a:off x="2980267" y="2391833"/>
            <a:ext cx="5414433" cy="3500967"/>
          </a:xfrm>
          <a:prstGeom prst="triangle">
            <a:avLst>
              <a:gd name="adj" fmla="val 50000"/>
            </a:avLst>
          </a:prstGeom>
          <a:noFill/>
          <a:ln w="12700" cap="flat" cmpd="sng">
            <a:solidFill>
              <a:srgbClr val="0CB69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lvl="0" algn="ctr"/>
            <a:endParaRPr lang="zh-CN" altLang="en-US" dirty="0">
              <a:solidFill>
                <a:srgbClr val="FFFFFF"/>
              </a:solidFill>
              <a:latin typeface="Arial" panose="020B0604020202020204" charset="-116"/>
              <a:ea typeface="宋体" panose="02010600030101010101" pitchFamily="2" charset="-122"/>
            </a:endParaRPr>
          </a:p>
        </p:txBody>
      </p:sp>
      <p:sp>
        <p:nvSpPr>
          <p:cNvPr id="4100" name="等腰三角形 22"/>
          <p:cNvSpPr/>
          <p:nvPr/>
        </p:nvSpPr>
        <p:spPr>
          <a:xfrm rot="10800000">
            <a:off x="1905000" y="3094567"/>
            <a:ext cx="463551" cy="300567"/>
          </a:xfrm>
          <a:prstGeom prst="triangle">
            <a:avLst>
              <a:gd name="adj" fmla="val 50000"/>
            </a:avLst>
          </a:prstGeom>
          <a:solidFill>
            <a:srgbClr val="0CB692"/>
          </a:solidFill>
          <a:ln w="12700" cap="flat" cmpd="sng">
            <a:solidFill>
              <a:srgbClr val="0CB69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lvl="0" algn="ctr"/>
            <a:endParaRPr lang="zh-CN" altLang="en-US" dirty="0">
              <a:solidFill>
                <a:srgbClr val="FFFFFF"/>
              </a:solidFill>
              <a:latin typeface="Arial" panose="020B0604020202020204" charset="-116"/>
              <a:ea typeface="宋体" panose="02010600030101010101" pitchFamily="2" charset="-122"/>
            </a:endParaRPr>
          </a:p>
        </p:txBody>
      </p:sp>
      <p:sp>
        <p:nvSpPr>
          <p:cNvPr id="4101" name="等腰三角形 23"/>
          <p:cNvSpPr/>
          <p:nvPr/>
        </p:nvSpPr>
        <p:spPr>
          <a:xfrm rot="10800000">
            <a:off x="2123017" y="3767667"/>
            <a:ext cx="2984500" cy="1930400"/>
          </a:xfrm>
          <a:prstGeom prst="triangle">
            <a:avLst>
              <a:gd name="adj" fmla="val 50000"/>
            </a:avLst>
          </a:prstGeom>
          <a:noFill/>
          <a:ln w="12700" cap="flat" cmpd="sng">
            <a:solidFill>
              <a:srgbClr val="0CB69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lvl="0" algn="ctr"/>
            <a:endParaRPr lang="zh-CN" altLang="en-US" dirty="0">
              <a:solidFill>
                <a:srgbClr val="FFFFFF"/>
              </a:solidFill>
              <a:latin typeface="Arial" panose="020B0604020202020204" charset="-116"/>
              <a:ea typeface="宋体" panose="02010600030101010101" pitchFamily="2" charset="-122"/>
            </a:endParaRPr>
          </a:p>
        </p:txBody>
      </p:sp>
      <p:sp>
        <p:nvSpPr>
          <p:cNvPr id="4102" name="等腰三角形 24"/>
          <p:cNvSpPr/>
          <p:nvPr/>
        </p:nvSpPr>
        <p:spPr>
          <a:xfrm rot="10800000">
            <a:off x="4464051" y="5767917"/>
            <a:ext cx="446616" cy="323849"/>
          </a:xfrm>
          <a:prstGeom prst="triangle">
            <a:avLst>
              <a:gd name="adj" fmla="val 50000"/>
            </a:avLst>
          </a:prstGeom>
          <a:solidFill>
            <a:srgbClr val="0CB692"/>
          </a:solidFill>
          <a:ln w="12700" cap="flat" cmpd="sng">
            <a:solidFill>
              <a:srgbClr val="0CB69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lvl="0" algn="ctr"/>
            <a:endParaRPr lang="zh-CN" altLang="en-US" dirty="0">
              <a:solidFill>
                <a:srgbClr val="FFFFFF"/>
              </a:solidFill>
              <a:latin typeface="Arial" panose="020B0604020202020204" charset="-116"/>
              <a:ea typeface="宋体" panose="02010600030101010101" pitchFamily="2" charset="-122"/>
            </a:endParaRPr>
          </a:p>
        </p:txBody>
      </p:sp>
      <p:sp>
        <p:nvSpPr>
          <p:cNvPr id="4103" name="等腰三角形 25"/>
          <p:cNvSpPr/>
          <p:nvPr/>
        </p:nvSpPr>
        <p:spPr>
          <a:xfrm rot="10800000">
            <a:off x="5869517" y="4254500"/>
            <a:ext cx="461433" cy="298451"/>
          </a:xfrm>
          <a:prstGeom prst="triangle">
            <a:avLst>
              <a:gd name="adj" fmla="val 50000"/>
            </a:avLst>
          </a:prstGeom>
          <a:solidFill>
            <a:srgbClr val="0CB692"/>
          </a:solidFill>
          <a:ln w="12700" cap="flat" cmpd="sng">
            <a:solidFill>
              <a:srgbClr val="0CB69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lvl="0" algn="ctr"/>
            <a:endParaRPr lang="zh-CN" altLang="en-US" dirty="0">
              <a:solidFill>
                <a:srgbClr val="FFFFFF"/>
              </a:solidFill>
              <a:latin typeface="Arial" panose="020B0604020202020204" charset="-116"/>
              <a:ea typeface="宋体" panose="02010600030101010101" pitchFamily="2" charset="-122"/>
            </a:endParaRPr>
          </a:p>
        </p:txBody>
      </p:sp>
      <p:sp>
        <p:nvSpPr>
          <p:cNvPr id="4104" name="等腰三角形 26"/>
          <p:cNvSpPr/>
          <p:nvPr/>
        </p:nvSpPr>
        <p:spPr>
          <a:xfrm rot="10800000">
            <a:off x="2823633" y="4191000"/>
            <a:ext cx="1581151" cy="1083733"/>
          </a:xfrm>
          <a:prstGeom prst="triangle">
            <a:avLst>
              <a:gd name="adj" fmla="val 50000"/>
            </a:avLst>
          </a:prstGeom>
          <a:solidFill>
            <a:srgbClr val="516D82"/>
          </a:solidFill>
          <a:ln w="12700" cap="flat" cmpd="sng">
            <a:solidFill>
              <a:srgbClr val="0CB69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lvl="0" algn="ctr"/>
            <a:endParaRPr lang="zh-CN" altLang="en-US" dirty="0">
              <a:solidFill>
                <a:srgbClr val="FFFFFF"/>
              </a:solidFill>
              <a:latin typeface="Arial" panose="020B0604020202020204" charset="-116"/>
              <a:ea typeface="宋体" panose="02010600030101010101" pitchFamily="2" charset="-122"/>
            </a:endParaRPr>
          </a:p>
        </p:txBody>
      </p:sp>
      <p:sp>
        <p:nvSpPr>
          <p:cNvPr id="4105" name="等腰三角形 27"/>
          <p:cNvSpPr/>
          <p:nvPr/>
        </p:nvSpPr>
        <p:spPr>
          <a:xfrm rot="9044306">
            <a:off x="7448551" y="4826000"/>
            <a:ext cx="463549" cy="298451"/>
          </a:xfrm>
          <a:prstGeom prst="triangle">
            <a:avLst>
              <a:gd name="adj" fmla="val 50000"/>
            </a:avLst>
          </a:prstGeom>
          <a:solidFill>
            <a:srgbClr val="0CB692"/>
          </a:solidFill>
          <a:ln w="12700" cap="flat" cmpd="sng">
            <a:solidFill>
              <a:srgbClr val="0CB69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lvl="0" algn="ctr"/>
            <a:endParaRPr lang="zh-CN" altLang="en-US" dirty="0">
              <a:solidFill>
                <a:srgbClr val="FFFFFF"/>
              </a:solidFill>
              <a:latin typeface="Arial" panose="020B0604020202020204" charset="-116"/>
              <a:ea typeface="宋体" panose="02010600030101010101" pitchFamily="2" charset="-122"/>
            </a:endParaRPr>
          </a:p>
        </p:txBody>
      </p:sp>
      <p:sp>
        <p:nvSpPr>
          <p:cNvPr id="4106" name="等腰三角形 28"/>
          <p:cNvSpPr/>
          <p:nvPr/>
        </p:nvSpPr>
        <p:spPr>
          <a:xfrm rot="9044306">
            <a:off x="8614833" y="4396317"/>
            <a:ext cx="184151" cy="118533"/>
          </a:xfrm>
          <a:prstGeom prst="triangle">
            <a:avLst>
              <a:gd name="adj" fmla="val 50000"/>
            </a:avLst>
          </a:prstGeom>
          <a:solidFill>
            <a:srgbClr val="0CB692"/>
          </a:solidFill>
          <a:ln w="12700" cap="flat" cmpd="sng">
            <a:solidFill>
              <a:srgbClr val="0CB69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lvl="0" algn="ctr"/>
            <a:endParaRPr lang="zh-CN" altLang="en-US" dirty="0">
              <a:solidFill>
                <a:srgbClr val="FFFFFF"/>
              </a:solidFill>
              <a:latin typeface="Arial" panose="020B0604020202020204" charset="-116"/>
              <a:ea typeface="宋体" panose="02010600030101010101" pitchFamily="2" charset="-122"/>
            </a:endParaRPr>
          </a:p>
        </p:txBody>
      </p:sp>
      <p:sp>
        <p:nvSpPr>
          <p:cNvPr id="4107" name="等腰三角形 29"/>
          <p:cNvSpPr/>
          <p:nvPr/>
        </p:nvSpPr>
        <p:spPr>
          <a:xfrm rot="9044306">
            <a:off x="9368367" y="4701117"/>
            <a:ext cx="184151" cy="118533"/>
          </a:xfrm>
          <a:prstGeom prst="triangle">
            <a:avLst>
              <a:gd name="adj" fmla="val 50000"/>
            </a:avLst>
          </a:prstGeom>
          <a:solidFill>
            <a:srgbClr val="0CB692"/>
          </a:solidFill>
          <a:ln w="12700" cap="flat" cmpd="sng">
            <a:solidFill>
              <a:srgbClr val="0CB69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lvl="0" algn="ctr"/>
            <a:endParaRPr lang="zh-CN" altLang="en-US" dirty="0">
              <a:solidFill>
                <a:srgbClr val="FFFFFF"/>
              </a:solidFill>
              <a:latin typeface="Arial" panose="020B0604020202020204" charset="-116"/>
              <a:ea typeface="宋体" panose="02010600030101010101" pitchFamily="2" charset="-122"/>
            </a:endParaRPr>
          </a:p>
        </p:txBody>
      </p:sp>
      <p:sp>
        <p:nvSpPr>
          <p:cNvPr id="4108" name="等腰三角形 30"/>
          <p:cNvSpPr/>
          <p:nvPr/>
        </p:nvSpPr>
        <p:spPr>
          <a:xfrm rot="4836188">
            <a:off x="10839451" y="3577167"/>
            <a:ext cx="256116" cy="167217"/>
          </a:xfrm>
          <a:prstGeom prst="triangle">
            <a:avLst>
              <a:gd name="adj" fmla="val 50000"/>
            </a:avLst>
          </a:prstGeom>
          <a:solidFill>
            <a:srgbClr val="0CB692"/>
          </a:solidFill>
          <a:ln w="12700" cap="flat" cmpd="sng">
            <a:solidFill>
              <a:srgbClr val="0CB69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lvl="0" algn="ctr"/>
            <a:endParaRPr lang="zh-CN" altLang="en-US" dirty="0">
              <a:solidFill>
                <a:srgbClr val="FFFFFF"/>
              </a:solidFill>
              <a:latin typeface="Arial" panose="020B0604020202020204" charset="-116"/>
              <a:ea typeface="宋体" panose="02010600030101010101" pitchFamily="2" charset="-122"/>
            </a:endParaRPr>
          </a:p>
        </p:txBody>
      </p:sp>
      <p:sp>
        <p:nvSpPr>
          <p:cNvPr id="4109" name="等腰三角形 31"/>
          <p:cNvSpPr/>
          <p:nvPr/>
        </p:nvSpPr>
        <p:spPr>
          <a:xfrm rot="4836188">
            <a:off x="9489017" y="3769784"/>
            <a:ext cx="254000" cy="167216"/>
          </a:xfrm>
          <a:prstGeom prst="triangle">
            <a:avLst>
              <a:gd name="adj" fmla="val 50000"/>
            </a:avLst>
          </a:prstGeom>
          <a:solidFill>
            <a:srgbClr val="0CB692"/>
          </a:solidFill>
          <a:ln w="12700" cap="flat" cmpd="sng">
            <a:solidFill>
              <a:srgbClr val="0CB69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lvl="0" algn="ctr"/>
            <a:endParaRPr lang="zh-CN" altLang="en-US" dirty="0">
              <a:solidFill>
                <a:srgbClr val="FFFFFF"/>
              </a:solidFill>
              <a:latin typeface="Arial" panose="020B0604020202020204" charset="-116"/>
              <a:ea typeface="宋体" panose="02010600030101010101" pitchFamily="2" charset="-122"/>
            </a:endParaRPr>
          </a:p>
        </p:txBody>
      </p:sp>
      <p:sp>
        <p:nvSpPr>
          <p:cNvPr id="4110" name="等腰三角形 32"/>
          <p:cNvSpPr/>
          <p:nvPr/>
        </p:nvSpPr>
        <p:spPr>
          <a:xfrm rot="4836188">
            <a:off x="10153651" y="3945467"/>
            <a:ext cx="256116" cy="167217"/>
          </a:xfrm>
          <a:prstGeom prst="triangle">
            <a:avLst>
              <a:gd name="adj" fmla="val 50000"/>
            </a:avLst>
          </a:prstGeom>
          <a:solidFill>
            <a:srgbClr val="0CB692"/>
          </a:solidFill>
          <a:ln w="12700" cap="flat" cmpd="sng">
            <a:solidFill>
              <a:srgbClr val="0CB69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lvl="0" algn="ctr"/>
            <a:endParaRPr lang="zh-CN" altLang="en-US" dirty="0">
              <a:solidFill>
                <a:srgbClr val="FFFFFF"/>
              </a:solidFill>
              <a:latin typeface="Arial" panose="020B0604020202020204" charset="-116"/>
              <a:ea typeface="宋体" panose="02010600030101010101" pitchFamily="2" charset="-122"/>
            </a:endParaRPr>
          </a:p>
        </p:txBody>
      </p:sp>
      <p:sp>
        <p:nvSpPr>
          <p:cNvPr id="4111" name="等腰三角形 33"/>
          <p:cNvSpPr/>
          <p:nvPr/>
        </p:nvSpPr>
        <p:spPr>
          <a:xfrm rot="10800000">
            <a:off x="1754717" y="2019300"/>
            <a:ext cx="5416549" cy="3500967"/>
          </a:xfrm>
          <a:prstGeom prst="triangle">
            <a:avLst>
              <a:gd name="adj" fmla="val 50000"/>
            </a:avLst>
          </a:prstGeom>
          <a:solidFill>
            <a:srgbClr val="0CB692"/>
          </a:solidFill>
          <a:ln w="9525">
            <a:noFill/>
          </a:ln>
        </p:spPr>
        <p:txBody>
          <a:bodyPr anchor="ctr"/>
          <a:p>
            <a:pPr lvl="0" algn="ctr"/>
            <a:endParaRPr lang="zh-CN" altLang="en-US" dirty="0">
              <a:solidFill>
                <a:srgbClr val="FFFFFF"/>
              </a:solidFill>
              <a:latin typeface="Arial" panose="020B0604020202020204" charset="-116"/>
              <a:ea typeface="宋体" panose="02010600030101010101" pitchFamily="2" charset="-122"/>
            </a:endParaRPr>
          </a:p>
        </p:txBody>
      </p:sp>
      <p:grpSp>
        <p:nvGrpSpPr>
          <p:cNvPr id="4112" name="组合 34"/>
          <p:cNvGrpSpPr/>
          <p:nvPr userDrawn="1"/>
        </p:nvGrpSpPr>
        <p:grpSpPr>
          <a:xfrm>
            <a:off x="9118600" y="0"/>
            <a:ext cx="3075517" cy="2446867"/>
            <a:chOff x="0" y="0"/>
            <a:chExt cx="2704943" cy="2870458"/>
          </a:xfrm>
        </p:grpSpPr>
        <p:sp>
          <p:nvSpPr>
            <p:cNvPr id="4113" name="任意多边形 35"/>
            <p:cNvSpPr/>
            <p:nvPr/>
          </p:nvSpPr>
          <p:spPr>
            <a:xfrm rot="10800000">
              <a:off x="0" y="0"/>
              <a:ext cx="2544429" cy="2193473"/>
            </a:xfrm>
            <a:custGeom>
              <a:avLst/>
              <a:gdLst/>
              <a:ahLst/>
              <a:cxnLst>
                <a:cxn ang="0">
                  <a:pos x="2544429" y="2193473"/>
                </a:cxn>
                <a:cxn ang="0">
                  <a:pos x="0" y="2193473"/>
                </a:cxn>
                <a:cxn ang="0">
                  <a:pos x="1272214" y="0"/>
                </a:cxn>
              </a:cxnLst>
              <a:pathLst>
                <a:path w="2544429" h="2193473">
                  <a:moveTo>
                    <a:pt x="2544429" y="2193473"/>
                  </a:moveTo>
                  <a:lnTo>
                    <a:pt x="0" y="2193473"/>
                  </a:lnTo>
                  <a:lnTo>
                    <a:pt x="1272214" y="0"/>
                  </a:lnTo>
                  <a:lnTo>
                    <a:pt x="2544429" y="2193473"/>
                  </a:lnTo>
                  <a:close/>
                </a:path>
              </a:pathLst>
            </a:custGeom>
            <a:solidFill>
              <a:srgbClr val="516D82">
                <a:alpha val="7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14" name="任意多边形 36"/>
            <p:cNvSpPr/>
            <p:nvPr/>
          </p:nvSpPr>
          <p:spPr>
            <a:xfrm rot="10800000">
              <a:off x="892897" y="160102"/>
              <a:ext cx="1812046" cy="2165347"/>
            </a:xfrm>
            <a:custGeom>
              <a:avLst/>
              <a:gdLst/>
              <a:ahLst/>
              <a:cxnLst>
                <a:cxn ang="0">
                  <a:pos x="1812046" y="2165347"/>
                </a:cxn>
                <a:cxn ang="0">
                  <a:pos x="0" y="2165347"/>
                </a:cxn>
                <a:cxn ang="0">
                  <a:pos x="0" y="958870"/>
                </a:cxn>
                <a:cxn ang="0">
                  <a:pos x="556145" y="0"/>
                </a:cxn>
              </a:cxnLst>
              <a:pathLst>
                <a:path w="1812046" h="2165347">
                  <a:moveTo>
                    <a:pt x="1812046" y="2165347"/>
                  </a:moveTo>
                  <a:lnTo>
                    <a:pt x="0" y="2165347"/>
                  </a:lnTo>
                  <a:lnTo>
                    <a:pt x="0" y="958870"/>
                  </a:lnTo>
                  <a:lnTo>
                    <a:pt x="556145" y="0"/>
                  </a:lnTo>
                  <a:lnTo>
                    <a:pt x="1812046" y="2165347"/>
                  </a:lnTo>
                  <a:close/>
                </a:path>
              </a:pathLst>
            </a:custGeom>
            <a:solidFill>
              <a:srgbClr val="0CB692">
                <a:alpha val="7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15" name="等腰三角形 37"/>
            <p:cNvSpPr/>
            <p:nvPr/>
          </p:nvSpPr>
          <p:spPr>
            <a:xfrm rot="10800000">
              <a:off x="1272215" y="361214"/>
              <a:ext cx="1416663" cy="1221261"/>
            </a:xfrm>
            <a:prstGeom prst="triangle">
              <a:avLst>
                <a:gd name="adj" fmla="val 50000"/>
              </a:avLst>
            </a:prstGeom>
            <a:solidFill>
              <a:srgbClr val="EED66F">
                <a:alpha val="70000"/>
              </a:srgbClr>
            </a:solidFill>
            <a:ln w="9525">
              <a:noFill/>
            </a:ln>
          </p:spPr>
          <p:txBody>
            <a:bodyPr anchor="ctr"/>
            <a:p>
              <a:pPr lvl="0" algn="ctr"/>
              <a:endParaRPr lang="zh-CN" altLang="en-US" dirty="0">
                <a:solidFill>
                  <a:srgbClr val="FFFFFF"/>
                </a:solidFill>
                <a:latin typeface="Arial" panose="020B0604020202020204" charset="-116"/>
                <a:ea typeface="宋体" panose="02010600030101010101" pitchFamily="2" charset="-122"/>
              </a:endParaRPr>
            </a:p>
          </p:txBody>
        </p:sp>
        <p:sp>
          <p:nvSpPr>
            <p:cNvPr id="4116" name="等腰三角形 38"/>
            <p:cNvSpPr/>
            <p:nvPr/>
          </p:nvSpPr>
          <p:spPr>
            <a:xfrm rot="10800000">
              <a:off x="689007" y="1622814"/>
              <a:ext cx="661965" cy="570659"/>
            </a:xfrm>
            <a:prstGeom prst="triangle">
              <a:avLst>
                <a:gd name="adj" fmla="val 50000"/>
              </a:avLst>
            </a:prstGeom>
            <a:solidFill>
              <a:srgbClr val="EED66F">
                <a:alpha val="70000"/>
              </a:srgbClr>
            </a:solidFill>
            <a:ln w="9525">
              <a:noFill/>
            </a:ln>
          </p:spPr>
          <p:txBody>
            <a:bodyPr anchor="ctr"/>
            <a:p>
              <a:pPr lvl="0" algn="ctr"/>
              <a:endParaRPr lang="zh-CN" altLang="en-US" dirty="0">
                <a:solidFill>
                  <a:srgbClr val="FFFFFF"/>
                </a:solidFill>
                <a:latin typeface="Arial" panose="020B0604020202020204" charset="-116"/>
                <a:ea typeface="宋体" panose="02010600030101010101" pitchFamily="2" charset="-122"/>
              </a:endParaRPr>
            </a:p>
          </p:txBody>
        </p:sp>
        <p:sp>
          <p:nvSpPr>
            <p:cNvPr id="4117" name="等腰三角形 39"/>
            <p:cNvSpPr/>
            <p:nvPr/>
          </p:nvSpPr>
          <p:spPr>
            <a:xfrm rot="10800000">
              <a:off x="2346513" y="2042579"/>
              <a:ext cx="230499" cy="198706"/>
            </a:xfrm>
            <a:prstGeom prst="triangle">
              <a:avLst>
                <a:gd name="adj" fmla="val 50000"/>
              </a:avLst>
            </a:prstGeom>
            <a:solidFill>
              <a:srgbClr val="0CB692">
                <a:alpha val="70000"/>
              </a:srgbClr>
            </a:solidFill>
            <a:ln w="9525">
              <a:noFill/>
            </a:ln>
          </p:spPr>
          <p:txBody>
            <a:bodyPr anchor="ctr"/>
            <a:p>
              <a:pPr lvl="0" algn="ctr"/>
              <a:endParaRPr lang="zh-CN" altLang="en-US" dirty="0">
                <a:solidFill>
                  <a:srgbClr val="FFFFFF"/>
                </a:solidFill>
                <a:latin typeface="Arial" panose="020B0604020202020204" charset="-116"/>
                <a:ea typeface="宋体" panose="02010600030101010101" pitchFamily="2" charset="-122"/>
              </a:endParaRPr>
            </a:p>
          </p:txBody>
        </p:sp>
        <p:sp>
          <p:nvSpPr>
            <p:cNvPr id="4118" name="等腰三角形 40"/>
            <p:cNvSpPr/>
            <p:nvPr/>
          </p:nvSpPr>
          <p:spPr>
            <a:xfrm rot="10800000">
              <a:off x="1638814" y="2671752"/>
              <a:ext cx="230499" cy="198706"/>
            </a:xfrm>
            <a:prstGeom prst="triangle">
              <a:avLst>
                <a:gd name="adj" fmla="val 50000"/>
              </a:avLst>
            </a:prstGeom>
            <a:solidFill>
              <a:srgbClr val="0CB692">
                <a:alpha val="70000"/>
              </a:srgbClr>
            </a:solidFill>
            <a:ln w="9525">
              <a:noFill/>
            </a:ln>
          </p:spPr>
          <p:txBody>
            <a:bodyPr anchor="ctr"/>
            <a:p>
              <a:pPr lvl="0" algn="ctr"/>
              <a:endParaRPr lang="zh-CN" altLang="en-US" dirty="0">
                <a:solidFill>
                  <a:srgbClr val="FFFFFF"/>
                </a:solidFill>
                <a:latin typeface="Arial" panose="020B0604020202020204" charset="-116"/>
                <a:ea typeface="宋体" panose="02010600030101010101" pitchFamily="2" charset="-122"/>
              </a:endParaRPr>
            </a:p>
          </p:txBody>
        </p:sp>
        <p:sp>
          <p:nvSpPr>
            <p:cNvPr id="4119" name="等腰三角形 41"/>
            <p:cNvSpPr/>
            <p:nvPr/>
          </p:nvSpPr>
          <p:spPr>
            <a:xfrm rot="10800000">
              <a:off x="1593745" y="2160108"/>
              <a:ext cx="230499" cy="198706"/>
            </a:xfrm>
            <a:prstGeom prst="triangle">
              <a:avLst>
                <a:gd name="adj" fmla="val 50000"/>
              </a:avLst>
            </a:prstGeom>
            <a:solidFill>
              <a:srgbClr val="0CB692">
                <a:alpha val="70000"/>
              </a:srgbClr>
            </a:solidFill>
            <a:ln w="9525">
              <a:noFill/>
            </a:ln>
          </p:spPr>
          <p:txBody>
            <a:bodyPr anchor="ctr"/>
            <a:p>
              <a:pPr lvl="0" algn="ctr"/>
              <a:endParaRPr lang="zh-CN" altLang="en-US" dirty="0">
                <a:solidFill>
                  <a:srgbClr val="FFFFFF"/>
                </a:solidFill>
                <a:latin typeface="Arial" panose="020B0604020202020204" charset="-116"/>
                <a:ea typeface="宋体" panose="02010600030101010101" pitchFamily="2" charset="-122"/>
              </a:endParaRPr>
            </a:p>
          </p:txBody>
        </p:sp>
        <p:sp>
          <p:nvSpPr>
            <p:cNvPr id="4120" name="等腰三角形 42"/>
            <p:cNvSpPr/>
            <p:nvPr/>
          </p:nvSpPr>
          <p:spPr>
            <a:xfrm rot="10800000">
              <a:off x="1869313" y="2292405"/>
              <a:ext cx="401359" cy="345999"/>
            </a:xfrm>
            <a:prstGeom prst="triangle">
              <a:avLst>
                <a:gd name="adj" fmla="val 50000"/>
              </a:avLst>
            </a:prstGeom>
            <a:solidFill>
              <a:srgbClr val="516D82">
                <a:alpha val="70000"/>
              </a:srgbClr>
            </a:solidFill>
            <a:ln w="9525">
              <a:noFill/>
            </a:ln>
          </p:spPr>
          <p:txBody>
            <a:bodyPr anchor="ctr"/>
            <a:p>
              <a:pPr lvl="0" algn="ctr"/>
              <a:endParaRPr lang="zh-CN" altLang="en-US" dirty="0">
                <a:solidFill>
                  <a:srgbClr val="FFFFFF"/>
                </a:solidFill>
                <a:latin typeface="Arial" panose="020B0604020202020204" charset="-116"/>
                <a:ea typeface="宋体" panose="02010600030101010101" pitchFamily="2" charset="-122"/>
              </a:endParaRPr>
            </a:p>
          </p:txBody>
        </p:sp>
        <p:sp>
          <p:nvSpPr>
            <p:cNvPr id="4121" name="等腰三角形 43"/>
            <p:cNvSpPr/>
            <p:nvPr/>
          </p:nvSpPr>
          <p:spPr>
            <a:xfrm rot="10800000">
              <a:off x="326318" y="1143422"/>
              <a:ext cx="230499" cy="198706"/>
            </a:xfrm>
            <a:prstGeom prst="triangle">
              <a:avLst>
                <a:gd name="adj" fmla="val 50000"/>
              </a:avLst>
            </a:prstGeom>
            <a:solidFill>
              <a:srgbClr val="0CB692">
                <a:alpha val="70000"/>
              </a:srgbClr>
            </a:solidFill>
            <a:ln w="9525">
              <a:noFill/>
            </a:ln>
          </p:spPr>
          <p:txBody>
            <a:bodyPr anchor="ctr"/>
            <a:p>
              <a:pPr lvl="0" algn="ctr"/>
              <a:endParaRPr lang="zh-CN" altLang="en-US" dirty="0">
                <a:solidFill>
                  <a:srgbClr val="FFFFFF"/>
                </a:solidFill>
                <a:latin typeface="Arial" panose="020B0604020202020204" charset="-116"/>
                <a:ea typeface="宋体" panose="02010600030101010101" pitchFamily="2" charset="-122"/>
              </a:endParaRPr>
            </a:p>
          </p:txBody>
        </p:sp>
      </p:grpSp>
      <p:sp>
        <p:nvSpPr>
          <p:cNvPr id="4122" name="KSO_BT1"/>
          <p:cNvSpPr>
            <a:spLocks noGrp="1"/>
          </p:cNvSpPr>
          <p:nvPr>
            <p:ph type="title"/>
          </p:nvPr>
        </p:nvSpPr>
        <p:spPr>
          <a:xfrm>
            <a:off x="558800" y="169333"/>
            <a:ext cx="9290051" cy="79586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123" name="KSO_BC1"/>
          <p:cNvSpPr>
            <a:spLocks noGrp="1"/>
          </p:cNvSpPr>
          <p:nvPr>
            <p:ph type="body"/>
          </p:nvPr>
        </p:nvSpPr>
        <p:spPr>
          <a:xfrm>
            <a:off x="558800" y="1416051"/>
            <a:ext cx="10795000" cy="4794249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4124" name="KSO_FD"/>
          <p:cNvSpPr>
            <a:spLocks noGrp="1"/>
          </p:cNvSpPr>
          <p:nvPr>
            <p:ph type="dt" sz="half"/>
          </p:nvPr>
        </p:nvSpPr>
        <p:spPr>
          <a:xfrm>
            <a:off x="609600" y="6244167"/>
            <a:ext cx="2844800" cy="478367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>
              <a:defRPr sz="1600">
                <a:solidFill>
                  <a:srgbClr val="9D9D9D"/>
                </a:solidFill>
                <a:latin typeface="Arial" panose="020B0604020202020204" charset="-116"/>
                <a:ea typeface="宋体" panose="02010600030101010101" pitchFamily="2" charset="-122"/>
              </a:defRPr>
            </a:lvl1pPr>
          </a:lstStyle>
          <a:p>
            <a:pPr lvl="0"/>
            <a:endParaRPr lang="en-US" altLang="x-none" dirty="0"/>
          </a:p>
        </p:txBody>
      </p:sp>
      <p:sp>
        <p:nvSpPr>
          <p:cNvPr id="4125" name="KSO_FT"/>
          <p:cNvSpPr>
            <a:spLocks noGrp="1"/>
          </p:cNvSpPr>
          <p:nvPr>
            <p:ph type="ftr" sz="quarter"/>
          </p:nvPr>
        </p:nvSpPr>
        <p:spPr>
          <a:xfrm>
            <a:off x="4165600" y="6244167"/>
            <a:ext cx="3860800" cy="478367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algn="ctr">
              <a:defRPr sz="1600">
                <a:solidFill>
                  <a:srgbClr val="9D9D9D"/>
                </a:solidFill>
                <a:latin typeface="Arial" panose="020B0604020202020204" charset="-116"/>
                <a:ea typeface="宋体" panose="02010600030101010101" pitchFamily="2" charset="-122"/>
              </a:defRPr>
            </a:lvl1pPr>
          </a:lstStyle>
          <a:p>
            <a:pPr lvl="0"/>
            <a:endParaRPr lang="en-US" altLang="x-none" dirty="0"/>
          </a:p>
        </p:txBody>
      </p:sp>
      <p:sp>
        <p:nvSpPr>
          <p:cNvPr id="4126" name="KSO_FN"/>
          <p:cNvSpPr>
            <a:spLocks noGrp="1"/>
          </p:cNvSpPr>
          <p:nvPr>
            <p:ph type="sldNum" sz="quarter"/>
          </p:nvPr>
        </p:nvSpPr>
        <p:spPr>
          <a:xfrm>
            <a:off x="8737600" y="6244167"/>
            <a:ext cx="2844800" cy="478367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algn="r">
              <a:defRPr sz="1600">
                <a:solidFill>
                  <a:srgbClr val="9D9D9D"/>
                </a:solidFill>
                <a:latin typeface="Arial" panose="020B0604020202020204" charset="-116"/>
                <a:ea typeface="宋体" panose="02010600030101010101" pitchFamily="2" charset="-122"/>
              </a:defRPr>
            </a:lvl1pPr>
          </a:lstStyle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/>
  <p:txStyles>
    <p:titleStyle>
      <a:lvl1pPr marL="0" lvl="0" indent="0" algn="l" defTabSz="1219200" eaLnBrk="1" fontAlgn="base" latinLnBrk="0" hangingPunct="1">
        <a:lnSpc>
          <a:spcPct val="90000"/>
        </a:lnSpc>
        <a:spcBef>
          <a:spcPct val="0"/>
        </a:spcBef>
        <a:spcAft>
          <a:spcPct val="0"/>
        </a:spcAft>
        <a:buNone/>
        <a:defRPr sz="4265" b="1" i="0" u="none" kern="120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476885" lvl="0" indent="-476250" algn="just" defTabSz="1219200" eaLnBrk="1" fontAlgn="base" latinLnBrk="0" hangingPunct="1">
        <a:lnSpc>
          <a:spcPct val="110000"/>
        </a:lnSpc>
        <a:spcBef>
          <a:spcPts val="800"/>
        </a:spcBef>
        <a:spcAft>
          <a:spcPct val="0"/>
        </a:spcAft>
        <a:buClr>
          <a:schemeClr val="accent1"/>
        </a:buClr>
        <a:buSzPct val="60000"/>
        <a:buFont typeface="Wingdings 3" panose="05040102010807070707" pitchFamily="2" charset="2"/>
        <a:buChar char=""/>
        <a:defRPr sz="3200" b="0" i="0" u="none" kern="1200" baseline="0">
          <a:solidFill>
            <a:srgbClr val="09886D"/>
          </a:solidFill>
          <a:latin typeface="+mn-lt"/>
          <a:ea typeface="+mn-ea"/>
          <a:cs typeface="+mn-cs"/>
        </a:defRPr>
      </a:lvl1pPr>
      <a:lvl2pPr marL="476885" lvl="1" indent="-476250" algn="l" defTabSz="1219200" eaLnBrk="1" fontAlgn="base" latinLnBrk="0" hangingPunct="1">
        <a:lnSpc>
          <a:spcPct val="120000"/>
        </a:lnSpc>
        <a:spcBef>
          <a:spcPct val="0"/>
        </a:spcBef>
        <a:spcAft>
          <a:spcPts val="600"/>
        </a:spcAft>
        <a:buClr>
          <a:schemeClr val="accent1"/>
        </a:buClr>
        <a:buFont typeface="幼圆" panose="02010509060101010101" pitchFamily="1" charset="-122"/>
        <a:buChar char=" 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524000" lvl="2" indent="-304165" algn="l" defTabSz="1219200" eaLnBrk="1" fontAlgn="base" latinLnBrk="0" hangingPunct="1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charset="-116"/>
        <a:buChar char="•"/>
        <a:defRPr sz="266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2133600" lvl="3" indent="-304165" algn="l" defTabSz="1219200" eaLnBrk="1" fontAlgn="base" latinLnBrk="0" hangingPunct="1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charset="-116"/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743200" lvl="4" indent="-304165" algn="l" defTabSz="1219200" eaLnBrk="1" fontAlgn="base" latinLnBrk="0" hangingPunct="1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charset="-116"/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3352800" lvl="5" indent="-304165" algn="l" defTabSz="1219200" eaLnBrk="1" fontAlgn="base" latinLnBrk="0" hangingPunct="1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charset="-116"/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3962400" lvl="6" indent="-304165" algn="l" defTabSz="1219200" eaLnBrk="1" fontAlgn="base" latinLnBrk="0" hangingPunct="1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charset="-116"/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4572000" lvl="7" indent="-304165" algn="l" defTabSz="1219200" eaLnBrk="1" fontAlgn="base" latinLnBrk="0" hangingPunct="1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charset="-116"/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5181600" lvl="8" indent="-304165" algn="l" defTabSz="1219200" eaLnBrk="1" fontAlgn="base" latinLnBrk="0" hangingPunct="1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charset="-116"/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12192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charset="-116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609600" lvl="1" indent="0" algn="l" defTabSz="12192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charset="-116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219200" lvl="2" indent="0" algn="l" defTabSz="12192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charset="-116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828800" lvl="3" indent="0" algn="l" defTabSz="12192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charset="-116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438400" lvl="4" indent="0" algn="l" defTabSz="12192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charset="-116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3048000" lvl="5" indent="0" algn="l" defTabSz="12192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charset="-116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3657600" lvl="6" indent="0" algn="l" defTabSz="12192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charset="-116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4267200" lvl="7" indent="0" algn="l" defTabSz="12192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charset="-116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4876800" lvl="8" indent="0" algn="l" defTabSz="12192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charset="-116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矩形 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pattFill prst="pct20">
            <a:fgClr>
              <a:srgbClr val="FFC000"/>
            </a:fgClr>
            <a:bgClr>
              <a:schemeClr val="bg1"/>
            </a:bgClr>
          </a:pattFill>
          <a:ln w="9525">
            <a:noFill/>
          </a:ln>
        </p:spPr>
        <p:txBody>
          <a:bodyPr anchor="ctr"/>
          <a:p>
            <a:pPr lvl="0" algn="ctr"/>
            <a:endParaRPr lang="zh-CN" altLang="en-US" dirty="0">
              <a:solidFill>
                <a:srgbClr val="FFFFFF"/>
              </a:solidFill>
              <a:latin typeface="Arial" panose="020B0604020202020204" charset="-116"/>
              <a:ea typeface="宋体" panose="02010600030101010101" pitchFamily="2" charset="-122"/>
            </a:endParaRPr>
          </a:p>
        </p:txBody>
      </p:sp>
      <p:grpSp>
        <p:nvGrpSpPr>
          <p:cNvPr id="2051" name="组合 6"/>
          <p:cNvGrpSpPr/>
          <p:nvPr/>
        </p:nvGrpSpPr>
        <p:grpSpPr>
          <a:xfrm>
            <a:off x="9692217" y="0"/>
            <a:ext cx="2501900" cy="1989667"/>
            <a:chOff x="0" y="0"/>
            <a:chExt cx="2704943" cy="2870458"/>
          </a:xfrm>
        </p:grpSpPr>
        <p:sp>
          <p:nvSpPr>
            <p:cNvPr id="2052" name="任意多边形 11"/>
            <p:cNvSpPr/>
            <p:nvPr/>
          </p:nvSpPr>
          <p:spPr>
            <a:xfrm rot="10800000">
              <a:off x="0" y="0"/>
              <a:ext cx="2544429" cy="2193473"/>
            </a:xfrm>
            <a:custGeom>
              <a:avLst/>
              <a:gdLst/>
              <a:ahLst/>
              <a:cxnLst>
                <a:cxn ang="0">
                  <a:pos x="2544429" y="2193473"/>
                </a:cxn>
                <a:cxn ang="0">
                  <a:pos x="0" y="2193473"/>
                </a:cxn>
                <a:cxn ang="0">
                  <a:pos x="1272214" y="0"/>
                </a:cxn>
              </a:cxnLst>
              <a:pathLst>
                <a:path w="2544429" h="2193473">
                  <a:moveTo>
                    <a:pt x="2544429" y="2193473"/>
                  </a:moveTo>
                  <a:lnTo>
                    <a:pt x="0" y="2193473"/>
                  </a:lnTo>
                  <a:lnTo>
                    <a:pt x="1272214" y="0"/>
                  </a:lnTo>
                  <a:lnTo>
                    <a:pt x="2544429" y="2193473"/>
                  </a:lnTo>
                  <a:close/>
                </a:path>
              </a:pathLst>
            </a:custGeom>
            <a:solidFill>
              <a:srgbClr val="516D82">
                <a:alpha val="7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3" name="任意多边形 12"/>
            <p:cNvSpPr/>
            <p:nvPr/>
          </p:nvSpPr>
          <p:spPr>
            <a:xfrm rot="10800000">
              <a:off x="892897" y="160102"/>
              <a:ext cx="1812046" cy="2165347"/>
            </a:xfrm>
            <a:custGeom>
              <a:avLst/>
              <a:gdLst/>
              <a:ahLst/>
              <a:cxnLst>
                <a:cxn ang="0">
                  <a:pos x="1812046" y="2165347"/>
                </a:cxn>
                <a:cxn ang="0">
                  <a:pos x="0" y="2165347"/>
                </a:cxn>
                <a:cxn ang="0">
                  <a:pos x="0" y="958870"/>
                </a:cxn>
                <a:cxn ang="0">
                  <a:pos x="556145" y="0"/>
                </a:cxn>
              </a:cxnLst>
              <a:pathLst>
                <a:path w="1812046" h="2165347">
                  <a:moveTo>
                    <a:pt x="1812046" y="2165347"/>
                  </a:moveTo>
                  <a:lnTo>
                    <a:pt x="0" y="2165347"/>
                  </a:lnTo>
                  <a:lnTo>
                    <a:pt x="0" y="958870"/>
                  </a:lnTo>
                  <a:lnTo>
                    <a:pt x="556145" y="0"/>
                  </a:lnTo>
                  <a:lnTo>
                    <a:pt x="1812046" y="2165347"/>
                  </a:lnTo>
                  <a:close/>
                </a:path>
              </a:pathLst>
            </a:custGeom>
            <a:solidFill>
              <a:srgbClr val="0CB692">
                <a:alpha val="7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4" name="等腰三角形 13"/>
            <p:cNvSpPr/>
            <p:nvPr/>
          </p:nvSpPr>
          <p:spPr>
            <a:xfrm rot="10800000">
              <a:off x="1272215" y="361214"/>
              <a:ext cx="1416663" cy="1221261"/>
            </a:xfrm>
            <a:prstGeom prst="triangle">
              <a:avLst>
                <a:gd name="adj" fmla="val 50000"/>
              </a:avLst>
            </a:prstGeom>
            <a:solidFill>
              <a:srgbClr val="EED66F">
                <a:alpha val="70000"/>
              </a:srgbClr>
            </a:solidFill>
            <a:ln w="9525">
              <a:noFill/>
            </a:ln>
          </p:spPr>
          <p:txBody>
            <a:bodyPr anchor="ctr"/>
            <a:p>
              <a:pPr lvl="0" algn="ctr"/>
              <a:endParaRPr lang="zh-CN" altLang="en-US" dirty="0">
                <a:solidFill>
                  <a:srgbClr val="FFFFFF"/>
                </a:solidFill>
                <a:latin typeface="Arial" panose="020B0604020202020204" charset="-116"/>
                <a:ea typeface="宋体" panose="02010600030101010101" pitchFamily="2" charset="-122"/>
              </a:endParaRPr>
            </a:p>
          </p:txBody>
        </p:sp>
        <p:sp>
          <p:nvSpPr>
            <p:cNvPr id="2055" name="等腰三角形 14"/>
            <p:cNvSpPr/>
            <p:nvPr/>
          </p:nvSpPr>
          <p:spPr>
            <a:xfrm rot="10800000">
              <a:off x="689007" y="1622814"/>
              <a:ext cx="661965" cy="570659"/>
            </a:xfrm>
            <a:prstGeom prst="triangle">
              <a:avLst>
                <a:gd name="adj" fmla="val 50000"/>
              </a:avLst>
            </a:prstGeom>
            <a:solidFill>
              <a:srgbClr val="EED66F">
                <a:alpha val="70000"/>
              </a:srgbClr>
            </a:solidFill>
            <a:ln w="9525">
              <a:noFill/>
            </a:ln>
          </p:spPr>
          <p:txBody>
            <a:bodyPr anchor="ctr"/>
            <a:p>
              <a:pPr lvl="0" algn="ctr"/>
              <a:endParaRPr lang="zh-CN" altLang="en-US" dirty="0">
                <a:solidFill>
                  <a:srgbClr val="FFFFFF"/>
                </a:solidFill>
                <a:latin typeface="Arial" panose="020B0604020202020204" charset="-116"/>
                <a:ea typeface="宋体" panose="02010600030101010101" pitchFamily="2" charset="-122"/>
              </a:endParaRPr>
            </a:p>
          </p:txBody>
        </p:sp>
        <p:sp>
          <p:nvSpPr>
            <p:cNvPr id="2056" name="等腰三角形 15"/>
            <p:cNvSpPr/>
            <p:nvPr/>
          </p:nvSpPr>
          <p:spPr>
            <a:xfrm rot="10800000">
              <a:off x="2346513" y="2042579"/>
              <a:ext cx="230499" cy="198706"/>
            </a:xfrm>
            <a:prstGeom prst="triangle">
              <a:avLst>
                <a:gd name="adj" fmla="val 50000"/>
              </a:avLst>
            </a:prstGeom>
            <a:solidFill>
              <a:srgbClr val="0CB692">
                <a:alpha val="70000"/>
              </a:srgbClr>
            </a:solidFill>
            <a:ln w="9525">
              <a:noFill/>
            </a:ln>
          </p:spPr>
          <p:txBody>
            <a:bodyPr anchor="ctr"/>
            <a:p>
              <a:pPr lvl="0" algn="ctr"/>
              <a:endParaRPr lang="zh-CN" altLang="en-US" dirty="0">
                <a:solidFill>
                  <a:srgbClr val="FFFFFF"/>
                </a:solidFill>
                <a:latin typeface="Arial" panose="020B0604020202020204" charset="-116"/>
                <a:ea typeface="宋体" panose="02010600030101010101" pitchFamily="2" charset="-122"/>
              </a:endParaRPr>
            </a:p>
          </p:txBody>
        </p:sp>
        <p:sp>
          <p:nvSpPr>
            <p:cNvPr id="2057" name="等腰三角形 16"/>
            <p:cNvSpPr/>
            <p:nvPr/>
          </p:nvSpPr>
          <p:spPr>
            <a:xfrm rot="10800000">
              <a:off x="1638814" y="2671752"/>
              <a:ext cx="230499" cy="198706"/>
            </a:xfrm>
            <a:prstGeom prst="triangle">
              <a:avLst>
                <a:gd name="adj" fmla="val 50000"/>
              </a:avLst>
            </a:prstGeom>
            <a:solidFill>
              <a:srgbClr val="0CB692">
                <a:alpha val="70000"/>
              </a:srgbClr>
            </a:solidFill>
            <a:ln w="9525">
              <a:noFill/>
            </a:ln>
          </p:spPr>
          <p:txBody>
            <a:bodyPr anchor="ctr"/>
            <a:p>
              <a:pPr lvl="0" algn="ctr"/>
              <a:endParaRPr lang="zh-CN" altLang="en-US" dirty="0">
                <a:solidFill>
                  <a:srgbClr val="FFFFFF"/>
                </a:solidFill>
                <a:latin typeface="Arial" panose="020B0604020202020204" charset="-116"/>
                <a:ea typeface="宋体" panose="02010600030101010101" pitchFamily="2" charset="-122"/>
              </a:endParaRPr>
            </a:p>
          </p:txBody>
        </p:sp>
        <p:sp>
          <p:nvSpPr>
            <p:cNvPr id="2058" name="等腰三角形 17"/>
            <p:cNvSpPr/>
            <p:nvPr/>
          </p:nvSpPr>
          <p:spPr>
            <a:xfrm rot="10800000">
              <a:off x="1593745" y="2160108"/>
              <a:ext cx="230499" cy="198706"/>
            </a:xfrm>
            <a:prstGeom prst="triangle">
              <a:avLst>
                <a:gd name="adj" fmla="val 50000"/>
              </a:avLst>
            </a:prstGeom>
            <a:solidFill>
              <a:srgbClr val="0CB692">
                <a:alpha val="70000"/>
              </a:srgbClr>
            </a:solidFill>
            <a:ln w="9525">
              <a:noFill/>
            </a:ln>
          </p:spPr>
          <p:txBody>
            <a:bodyPr anchor="ctr"/>
            <a:p>
              <a:pPr lvl="0" algn="ctr"/>
              <a:endParaRPr lang="zh-CN" altLang="en-US" dirty="0">
                <a:solidFill>
                  <a:srgbClr val="FFFFFF"/>
                </a:solidFill>
                <a:latin typeface="Arial" panose="020B0604020202020204" charset="-116"/>
                <a:ea typeface="宋体" panose="02010600030101010101" pitchFamily="2" charset="-122"/>
              </a:endParaRPr>
            </a:p>
          </p:txBody>
        </p:sp>
        <p:sp>
          <p:nvSpPr>
            <p:cNvPr id="2059" name="等腰三角形 18"/>
            <p:cNvSpPr/>
            <p:nvPr/>
          </p:nvSpPr>
          <p:spPr>
            <a:xfrm rot="10800000">
              <a:off x="1869313" y="2292405"/>
              <a:ext cx="401359" cy="345999"/>
            </a:xfrm>
            <a:prstGeom prst="triangle">
              <a:avLst>
                <a:gd name="adj" fmla="val 50000"/>
              </a:avLst>
            </a:prstGeom>
            <a:solidFill>
              <a:srgbClr val="516D82">
                <a:alpha val="70000"/>
              </a:srgbClr>
            </a:solidFill>
            <a:ln w="9525">
              <a:noFill/>
            </a:ln>
          </p:spPr>
          <p:txBody>
            <a:bodyPr anchor="ctr"/>
            <a:p>
              <a:pPr lvl="0" algn="ctr"/>
              <a:endParaRPr lang="zh-CN" altLang="en-US" dirty="0">
                <a:solidFill>
                  <a:srgbClr val="FFFFFF"/>
                </a:solidFill>
                <a:latin typeface="Arial" panose="020B0604020202020204" charset="-116"/>
                <a:ea typeface="宋体" panose="02010600030101010101" pitchFamily="2" charset="-122"/>
              </a:endParaRPr>
            </a:p>
          </p:txBody>
        </p:sp>
        <p:sp>
          <p:nvSpPr>
            <p:cNvPr id="2060" name="等腰三角形 19"/>
            <p:cNvSpPr/>
            <p:nvPr/>
          </p:nvSpPr>
          <p:spPr>
            <a:xfrm rot="10800000">
              <a:off x="326318" y="1143422"/>
              <a:ext cx="230499" cy="198706"/>
            </a:xfrm>
            <a:prstGeom prst="triangle">
              <a:avLst>
                <a:gd name="adj" fmla="val 50000"/>
              </a:avLst>
            </a:prstGeom>
            <a:solidFill>
              <a:srgbClr val="0CB692">
                <a:alpha val="70000"/>
              </a:srgbClr>
            </a:solidFill>
            <a:ln w="9525">
              <a:noFill/>
            </a:ln>
          </p:spPr>
          <p:txBody>
            <a:bodyPr anchor="ctr"/>
            <a:p>
              <a:pPr lvl="0" algn="ctr"/>
              <a:endParaRPr lang="zh-CN" altLang="en-US" dirty="0">
                <a:solidFill>
                  <a:srgbClr val="FFFFFF"/>
                </a:solidFill>
                <a:latin typeface="Arial" panose="020B0604020202020204" charset="-116"/>
                <a:ea typeface="宋体" panose="02010600030101010101" pitchFamily="2" charset="-122"/>
              </a:endParaRPr>
            </a:p>
          </p:txBody>
        </p:sp>
      </p:grpSp>
      <p:sp>
        <p:nvSpPr>
          <p:cNvPr id="2061" name="KSO_FD"/>
          <p:cNvSpPr>
            <a:spLocks noGrp="1"/>
          </p:cNvSpPr>
          <p:nvPr>
            <p:ph type="dt" sz="half"/>
          </p:nvPr>
        </p:nvSpPr>
        <p:spPr>
          <a:xfrm>
            <a:off x="838200" y="6356351"/>
            <a:ext cx="2743200" cy="36618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>
              <a:defRPr sz="1600">
                <a:solidFill>
                  <a:srgbClr val="9D9D9D"/>
                </a:solidFill>
                <a:latin typeface="Arial" panose="020B0604020202020204" charset="-116"/>
                <a:ea typeface="宋体" panose="02010600030101010101" pitchFamily="2" charset="-122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2062" name="KSO_FT"/>
          <p:cNvSpPr>
            <a:spLocks noGrp="1"/>
          </p:cNvSpPr>
          <p:nvPr>
            <p:ph type="ftr" sz="quarter"/>
          </p:nvPr>
        </p:nvSpPr>
        <p:spPr>
          <a:xfrm>
            <a:off x="4038600" y="6356351"/>
            <a:ext cx="4114800" cy="36618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algn="ctr">
              <a:defRPr sz="1600">
                <a:solidFill>
                  <a:srgbClr val="9D9D9D"/>
                </a:solidFill>
                <a:latin typeface="Arial" panose="020B0604020202020204" charset="-116"/>
                <a:ea typeface="宋体" panose="02010600030101010101" pitchFamily="2" charset="-122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2063" name="KSO_FN"/>
          <p:cNvSpPr>
            <a:spLocks noGrp="1"/>
          </p:cNvSpPr>
          <p:nvPr>
            <p:ph type="sldNum" sz="quarter"/>
          </p:nvPr>
        </p:nvSpPr>
        <p:spPr>
          <a:xfrm>
            <a:off x="8610600" y="6356351"/>
            <a:ext cx="2743200" cy="36618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algn="r">
              <a:defRPr sz="1600">
                <a:solidFill>
                  <a:srgbClr val="9D9D9D"/>
                </a:solidFill>
                <a:latin typeface="Arial" panose="020B0604020202020204" charset="-116"/>
                <a:ea typeface="宋体" panose="02010600030101010101" pitchFamily="2" charset="-122"/>
              </a:defRPr>
            </a:lvl1pPr>
          </a:lstStyle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  <p:sp>
        <p:nvSpPr>
          <p:cNvPr id="2064" name="KSO_BT1"/>
          <p:cNvSpPr>
            <a:spLocks noGrp="1"/>
          </p:cNvSpPr>
          <p:nvPr>
            <p:ph type="title"/>
          </p:nvPr>
        </p:nvSpPr>
        <p:spPr>
          <a:xfrm>
            <a:off x="558800" y="169333"/>
            <a:ext cx="9290051" cy="79586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65" name="KSO_BC1"/>
          <p:cNvSpPr>
            <a:spLocks noGrp="1"/>
          </p:cNvSpPr>
          <p:nvPr>
            <p:ph type="body"/>
          </p:nvPr>
        </p:nvSpPr>
        <p:spPr>
          <a:xfrm>
            <a:off x="558800" y="1416051"/>
            <a:ext cx="10795000" cy="4794249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pic>
        <p:nvPicPr>
          <p:cNvPr id="2066" name="Picture 2" descr="E:\宣传资料\产品宣传\公司图标\知网LOGO-PNG-1.png"/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9692217" y="5846233"/>
            <a:ext cx="2620433" cy="1022351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</p:sldLayoutIdLst>
  <p:hf sldNum="0" hdr="0" ftr="0" dt="0"/>
  <p:txStyles>
    <p:titleStyle>
      <a:lvl1pPr marL="0" lvl="0" indent="0" algn="l" defTabSz="1219200" eaLnBrk="1" fontAlgn="base" latinLnBrk="0" hangingPunct="1">
        <a:lnSpc>
          <a:spcPct val="90000"/>
        </a:lnSpc>
        <a:spcBef>
          <a:spcPct val="0"/>
        </a:spcBef>
        <a:spcAft>
          <a:spcPct val="0"/>
        </a:spcAft>
        <a:buNone/>
        <a:defRPr sz="4265" b="1" i="0" u="none" kern="120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476885" lvl="0" indent="-476250" algn="just" defTabSz="1219200" eaLnBrk="1" fontAlgn="base" latinLnBrk="0" hangingPunct="1">
        <a:lnSpc>
          <a:spcPct val="110000"/>
        </a:lnSpc>
        <a:spcBef>
          <a:spcPts val="800"/>
        </a:spcBef>
        <a:spcAft>
          <a:spcPct val="0"/>
        </a:spcAft>
        <a:buClr>
          <a:schemeClr val="accent1"/>
        </a:buClr>
        <a:buSzPct val="60000"/>
        <a:buFont typeface="Wingdings 3" panose="05040102010807070707" pitchFamily="2" charset="2"/>
        <a:buChar char=""/>
        <a:defRPr sz="3200" b="0" i="0" u="none" kern="1200" baseline="0">
          <a:solidFill>
            <a:srgbClr val="09886D"/>
          </a:solidFill>
          <a:latin typeface="+mn-lt"/>
          <a:ea typeface="+mn-ea"/>
          <a:cs typeface="+mn-cs"/>
        </a:defRPr>
      </a:lvl1pPr>
      <a:lvl2pPr marL="476885" lvl="1" indent="-476250" algn="l" defTabSz="1219200" eaLnBrk="1" fontAlgn="base" latinLnBrk="0" hangingPunct="1">
        <a:lnSpc>
          <a:spcPct val="120000"/>
        </a:lnSpc>
        <a:spcBef>
          <a:spcPct val="0"/>
        </a:spcBef>
        <a:spcAft>
          <a:spcPts val="600"/>
        </a:spcAft>
        <a:buClr>
          <a:schemeClr val="accent1"/>
        </a:buClr>
        <a:buFont typeface="幼圆" panose="02010509060101010101" pitchFamily="1" charset="-122"/>
        <a:buChar char=" 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524000" lvl="2" indent="-304165" algn="l" defTabSz="1219200" eaLnBrk="1" fontAlgn="base" latinLnBrk="0" hangingPunct="1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charset="-116"/>
        <a:buChar char="•"/>
        <a:defRPr sz="266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2133600" lvl="3" indent="-304165" algn="l" defTabSz="1219200" eaLnBrk="1" fontAlgn="base" latinLnBrk="0" hangingPunct="1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charset="-116"/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743200" lvl="4" indent="-304165" algn="l" defTabSz="1219200" eaLnBrk="1" fontAlgn="base" latinLnBrk="0" hangingPunct="1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charset="-116"/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3352800" lvl="5" indent="-304165" algn="l" defTabSz="1219200" eaLnBrk="1" fontAlgn="base" latinLnBrk="0" hangingPunct="1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charset="-116"/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3962400" lvl="6" indent="-304165" algn="l" defTabSz="1219200" eaLnBrk="1" fontAlgn="base" latinLnBrk="0" hangingPunct="1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charset="-116"/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4572000" lvl="7" indent="-304165" algn="l" defTabSz="1219200" eaLnBrk="1" fontAlgn="base" latinLnBrk="0" hangingPunct="1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charset="-116"/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5181600" lvl="8" indent="-304165" algn="l" defTabSz="1219200" eaLnBrk="1" fontAlgn="base" latinLnBrk="0" hangingPunct="1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charset="-116"/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12192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charset="-116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609600" lvl="1" indent="0" algn="l" defTabSz="12192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charset="-116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219200" lvl="2" indent="0" algn="l" defTabSz="12192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charset="-116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828800" lvl="3" indent="0" algn="l" defTabSz="12192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charset="-116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438400" lvl="4" indent="0" algn="l" defTabSz="12192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charset="-116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3048000" lvl="5" indent="0" algn="l" defTabSz="12192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charset="-116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3657600" lvl="6" indent="0" algn="l" defTabSz="12192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charset="-116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4267200" lvl="7" indent="0" algn="l" defTabSz="12192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charset="-116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4876800" lvl="8" indent="0" algn="l" defTabSz="12192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charset="-116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14.png"/><Relationship Id="rId1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24.xml"/><Relationship Id="rId8" Type="http://schemas.openxmlformats.org/officeDocument/2006/relationships/tags" Target="../tags/tag23.xml"/><Relationship Id="rId7" Type="http://schemas.openxmlformats.org/officeDocument/2006/relationships/tags" Target="../tags/tag22.xml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7" Type="http://schemas.openxmlformats.org/officeDocument/2006/relationships/notesSlide" Target="../notesSlides/notesSlide4.xml"/><Relationship Id="rId16" Type="http://schemas.openxmlformats.org/officeDocument/2006/relationships/slideLayout" Target="../slideLayouts/slideLayout18.xml"/><Relationship Id="rId15" Type="http://schemas.openxmlformats.org/officeDocument/2006/relationships/tags" Target="../tags/tag30.xml"/><Relationship Id="rId14" Type="http://schemas.openxmlformats.org/officeDocument/2006/relationships/tags" Target="../tags/tag29.xml"/><Relationship Id="rId13" Type="http://schemas.openxmlformats.org/officeDocument/2006/relationships/tags" Target="../tags/tag28.xml"/><Relationship Id="rId12" Type="http://schemas.openxmlformats.org/officeDocument/2006/relationships/tags" Target="../tags/tag27.xml"/><Relationship Id="rId11" Type="http://schemas.openxmlformats.org/officeDocument/2006/relationships/tags" Target="../tags/tag26.xml"/><Relationship Id="rId10" Type="http://schemas.openxmlformats.org/officeDocument/2006/relationships/tags" Target="../tags/tag25.xml"/><Relationship Id="rId1" Type="http://schemas.openxmlformats.org/officeDocument/2006/relationships/tags" Target="../tags/tag16.xml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8.xml"/><Relationship Id="rId5" Type="http://schemas.openxmlformats.org/officeDocument/2006/relationships/tags" Target="../tags/tag31.xml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40.xml"/><Relationship Id="rId8" Type="http://schemas.openxmlformats.org/officeDocument/2006/relationships/tags" Target="../tags/tag39.xml"/><Relationship Id="rId7" Type="http://schemas.openxmlformats.org/officeDocument/2006/relationships/tags" Target="../tags/tag38.xml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tags" Target="../tags/tag35.xml"/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7" Type="http://schemas.openxmlformats.org/officeDocument/2006/relationships/notesSlide" Target="../notesSlides/notesSlide5.xml"/><Relationship Id="rId16" Type="http://schemas.openxmlformats.org/officeDocument/2006/relationships/slideLayout" Target="../slideLayouts/slideLayout18.xml"/><Relationship Id="rId15" Type="http://schemas.openxmlformats.org/officeDocument/2006/relationships/tags" Target="../tags/tag46.xml"/><Relationship Id="rId14" Type="http://schemas.openxmlformats.org/officeDocument/2006/relationships/tags" Target="../tags/tag45.xml"/><Relationship Id="rId13" Type="http://schemas.openxmlformats.org/officeDocument/2006/relationships/tags" Target="../tags/tag44.xml"/><Relationship Id="rId12" Type="http://schemas.openxmlformats.org/officeDocument/2006/relationships/tags" Target="../tags/tag43.xml"/><Relationship Id="rId11" Type="http://schemas.openxmlformats.org/officeDocument/2006/relationships/tags" Target="../tags/tag42.xml"/><Relationship Id="rId10" Type="http://schemas.openxmlformats.org/officeDocument/2006/relationships/tags" Target="../tags/tag41.xml"/><Relationship Id="rId1" Type="http://schemas.openxmlformats.org/officeDocument/2006/relationships/tags" Target="../tags/tag32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7.xml"/><Relationship Id="rId4" Type="http://schemas.openxmlformats.org/officeDocument/2006/relationships/image" Target="../media/image5.png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8.xml"/><Relationship Id="rId4" Type="http://schemas.openxmlformats.org/officeDocument/2006/relationships/tags" Target="../tags/tag47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48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49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50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tags" Target="../tags/tag59.xml"/><Relationship Id="rId8" Type="http://schemas.openxmlformats.org/officeDocument/2006/relationships/tags" Target="../tags/tag58.xml"/><Relationship Id="rId7" Type="http://schemas.openxmlformats.org/officeDocument/2006/relationships/tags" Target="../tags/tag57.xml"/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6" Type="http://schemas.openxmlformats.org/officeDocument/2006/relationships/notesSlide" Target="../notesSlides/notesSlide6.xml"/><Relationship Id="rId15" Type="http://schemas.openxmlformats.org/officeDocument/2006/relationships/slideLayout" Target="../slideLayouts/slideLayout18.xml"/><Relationship Id="rId14" Type="http://schemas.openxmlformats.org/officeDocument/2006/relationships/tags" Target="../tags/tag64.xml"/><Relationship Id="rId13" Type="http://schemas.openxmlformats.org/officeDocument/2006/relationships/tags" Target="../tags/tag63.xml"/><Relationship Id="rId12" Type="http://schemas.openxmlformats.org/officeDocument/2006/relationships/tags" Target="../tags/tag62.xml"/><Relationship Id="rId11" Type="http://schemas.openxmlformats.org/officeDocument/2006/relationships/tags" Target="../tags/tag61.xml"/><Relationship Id="rId10" Type="http://schemas.openxmlformats.org/officeDocument/2006/relationships/tags" Target="../tags/tag60.xml"/><Relationship Id="rId1" Type="http://schemas.openxmlformats.org/officeDocument/2006/relationships/tags" Target="../tags/tag51.xml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8.xml"/><Relationship Id="rId4" Type="http://schemas.openxmlformats.org/officeDocument/2006/relationships/tags" Target="../tags/tag65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tags" Target="../tags/tag66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8.xml"/><Relationship Id="rId4" Type="http://schemas.openxmlformats.org/officeDocument/2006/relationships/tags" Target="../tags/tag67.xml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tags" Target="../tags/tag76.xml"/><Relationship Id="rId8" Type="http://schemas.openxmlformats.org/officeDocument/2006/relationships/tags" Target="../tags/tag75.xml"/><Relationship Id="rId7" Type="http://schemas.openxmlformats.org/officeDocument/2006/relationships/tags" Target="../tags/tag74.xml"/><Relationship Id="rId6" Type="http://schemas.openxmlformats.org/officeDocument/2006/relationships/tags" Target="../tags/tag73.xml"/><Relationship Id="rId5" Type="http://schemas.openxmlformats.org/officeDocument/2006/relationships/tags" Target="../tags/tag72.xml"/><Relationship Id="rId4" Type="http://schemas.openxmlformats.org/officeDocument/2006/relationships/tags" Target="../tags/tag71.xml"/><Relationship Id="rId3" Type="http://schemas.openxmlformats.org/officeDocument/2006/relationships/tags" Target="../tags/tag70.xml"/><Relationship Id="rId2" Type="http://schemas.openxmlformats.org/officeDocument/2006/relationships/tags" Target="../tags/tag69.xml"/><Relationship Id="rId16" Type="http://schemas.openxmlformats.org/officeDocument/2006/relationships/notesSlide" Target="../notesSlides/notesSlide7.xml"/><Relationship Id="rId15" Type="http://schemas.openxmlformats.org/officeDocument/2006/relationships/slideLayout" Target="../slideLayouts/slideLayout18.xml"/><Relationship Id="rId14" Type="http://schemas.openxmlformats.org/officeDocument/2006/relationships/tags" Target="../tags/tag81.xml"/><Relationship Id="rId13" Type="http://schemas.openxmlformats.org/officeDocument/2006/relationships/tags" Target="../tags/tag80.xml"/><Relationship Id="rId12" Type="http://schemas.openxmlformats.org/officeDocument/2006/relationships/tags" Target="../tags/tag79.xml"/><Relationship Id="rId11" Type="http://schemas.openxmlformats.org/officeDocument/2006/relationships/tags" Target="../tags/tag78.xml"/><Relationship Id="rId10" Type="http://schemas.openxmlformats.org/officeDocument/2006/relationships/tags" Target="../tags/tag77.xml"/><Relationship Id="rId1" Type="http://schemas.openxmlformats.org/officeDocument/2006/relationships/tags" Target="../tags/tag68.xml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tags" Target="../tags/tag82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tags" Target="../tags/tag83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tags" Target="../tags/tag84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40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4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46.png"/><Relationship Id="rId2" Type="http://schemas.openxmlformats.org/officeDocument/2006/relationships/image" Target="../media/image45.jpeg"/><Relationship Id="rId1" Type="http://schemas.openxmlformats.org/officeDocument/2006/relationships/image" Target="../media/image4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48.jpeg"/><Relationship Id="rId1" Type="http://schemas.openxmlformats.org/officeDocument/2006/relationships/image" Target="../media/image47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49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5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tags" Target="../tags/tag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52.png"/><Relationship Id="rId1" Type="http://schemas.openxmlformats.org/officeDocument/2006/relationships/image" Target="../media/image51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10.xml"/><Relationship Id="rId8" Type="http://schemas.openxmlformats.org/officeDocument/2006/relationships/tags" Target="../tags/tag9.xml"/><Relationship Id="rId7" Type="http://schemas.openxmlformats.org/officeDocument/2006/relationships/tags" Target="../tags/tag8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6" Type="http://schemas.openxmlformats.org/officeDocument/2006/relationships/notesSlide" Target="../notesSlides/notesSlide2.xml"/><Relationship Id="rId15" Type="http://schemas.openxmlformats.org/officeDocument/2006/relationships/slideLayout" Target="../slideLayouts/slideLayout18.xml"/><Relationship Id="rId14" Type="http://schemas.openxmlformats.org/officeDocument/2006/relationships/tags" Target="../tags/tag15.xml"/><Relationship Id="rId13" Type="http://schemas.openxmlformats.org/officeDocument/2006/relationships/tags" Target="../tags/tag14.xml"/><Relationship Id="rId12" Type="http://schemas.openxmlformats.org/officeDocument/2006/relationships/tags" Target="../tags/tag13.xml"/><Relationship Id="rId11" Type="http://schemas.openxmlformats.org/officeDocument/2006/relationships/tags" Target="../tags/tag12.xml"/><Relationship Id="rId10" Type="http://schemas.openxmlformats.org/officeDocument/2006/relationships/tags" Target="../tags/tag11.xml"/><Relationship Id="rId1" Type="http://schemas.openxmlformats.org/officeDocument/2006/relationships/tags" Target="../tags/tag2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标题 5121"/>
          <p:cNvSpPr>
            <a:spLocks noGrp="1"/>
          </p:cNvSpPr>
          <p:nvPr>
            <p:ph type="ctrTitle"/>
          </p:nvPr>
        </p:nvSpPr>
        <p:spPr>
          <a:xfrm>
            <a:off x="2777067" y="2078567"/>
            <a:ext cx="3403600" cy="1629833"/>
          </a:xfrm>
        </p:spPr>
        <p:txBody>
          <a:bodyPr anchor="ctr"/>
          <a:lstStyle>
            <a:lvl1pPr lvl="0">
              <a:defRPr/>
            </a:lvl1pPr>
          </a:lstStyle>
          <a:p>
            <a:pPr lvl="0" algn="ctr" defTabSz="914400">
              <a:lnSpc>
                <a:spcPct val="120000"/>
              </a:lnSpc>
            </a:pPr>
            <a:r>
              <a:rPr lang="zh-CN" altLang="en-US" sz="37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文献管理</a:t>
            </a:r>
            <a:br>
              <a:rPr lang="zh-CN" altLang="en-US" sz="37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</a:br>
            <a:r>
              <a:rPr lang="zh-CN" altLang="en-US" sz="37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E</a:t>
            </a:r>
            <a:r>
              <a:rPr lang="en-US" altLang="zh-CN" sz="37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-Study </a:t>
            </a:r>
            <a:endParaRPr lang="en-US" altLang="zh-CN" sz="373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010" y="63500"/>
            <a:ext cx="11269980" cy="673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470" y="1057275"/>
            <a:ext cx="1570355" cy="169735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3308350" y="1057275"/>
            <a:ext cx="2189210" cy="806450"/>
            <a:chOff x="5210" y="1665"/>
            <a:chExt cx="2989" cy="1136"/>
          </a:xfrm>
        </p:grpSpPr>
        <p:sp>
          <p:nvSpPr>
            <p:cNvPr id="4" name="线形标注 2 3"/>
            <p:cNvSpPr/>
            <p:nvPr/>
          </p:nvSpPr>
          <p:spPr>
            <a:xfrm>
              <a:off x="5210" y="1665"/>
              <a:ext cx="2673" cy="1136"/>
            </a:xfrm>
            <a:prstGeom prst="borderCallout2">
              <a:avLst>
                <a:gd name="adj1" fmla="val 18750"/>
                <a:gd name="adj2" fmla="val -8333"/>
                <a:gd name="adj3" fmla="val 18750"/>
                <a:gd name="adj4" fmla="val -16667"/>
                <a:gd name="adj5" fmla="val 141901"/>
                <a:gd name="adj6" fmla="val -60830"/>
              </a:avLst>
            </a:prstGeom>
            <a:solidFill>
              <a:srgbClr val="FFFFFF"/>
            </a:solidFill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305" y="1728"/>
              <a:ext cx="2894" cy="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000" b="1">
                  <a:solidFill>
                    <a:schemeClr val="accent4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新建学习单元，分类管理文献</a:t>
              </a:r>
              <a:endParaRPr lang="zh-CN" altLang="en-US" sz="2000" b="1">
                <a:solidFill>
                  <a:schemeClr val="accent4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010" y="63500"/>
            <a:ext cx="11269980" cy="673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59050" y="448945"/>
            <a:ext cx="1090295" cy="41021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5" name="直接箭头连接符 4"/>
          <p:cNvCxnSpPr>
            <a:stCxn id="3" idx="2"/>
          </p:cNvCxnSpPr>
          <p:nvPr/>
        </p:nvCxnSpPr>
        <p:spPr>
          <a:xfrm>
            <a:off x="3104515" y="859155"/>
            <a:ext cx="3175" cy="36000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2274570" y="1320800"/>
            <a:ext cx="1663065" cy="706755"/>
          </a:xfrm>
          <a:prstGeom prst="rect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 algn="ctr"/>
            <a:r>
              <a:rPr lang="zh-CN" altLang="zh-CN" sz="2000" b="1">
                <a:solidFill>
                  <a:schemeClr val="accent4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支持本地文件夹导入</a:t>
            </a:r>
            <a:endParaRPr lang="zh-CN" altLang="zh-CN" sz="2000" b="1">
              <a:solidFill>
                <a:schemeClr val="accent4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 animBg="1"/>
      <p:bldP spid="6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0375" y="58420"/>
            <a:ext cx="11271600" cy="674090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94100" y="448945"/>
            <a:ext cx="794385" cy="41021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5" name="直接箭头连接符 4"/>
          <p:cNvCxnSpPr/>
          <p:nvPr/>
        </p:nvCxnSpPr>
        <p:spPr>
          <a:xfrm>
            <a:off x="3991610" y="859155"/>
            <a:ext cx="3175" cy="36000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2736215" y="1289050"/>
            <a:ext cx="2514600" cy="1014730"/>
          </a:xfrm>
          <a:prstGeom prst="rect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 algn="ctr"/>
            <a:r>
              <a:rPr lang="zh-CN" altLang="zh-CN" sz="2000" b="1">
                <a:solidFill>
                  <a:schemeClr val="accent4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支持本地文献导入（</a:t>
            </a:r>
            <a:r>
              <a:rPr lang="en-US" altLang="zh-CN" sz="2000" b="1">
                <a:solidFill>
                  <a:schemeClr val="accent4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CAJ</a:t>
            </a:r>
            <a:r>
              <a:rPr lang="zh-CN" altLang="en-US" sz="2000" b="1">
                <a:solidFill>
                  <a:schemeClr val="accent4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000" b="1">
                <a:solidFill>
                  <a:schemeClr val="accent4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PDF</a:t>
            </a:r>
            <a:r>
              <a:rPr lang="zh-CN" altLang="en-US" sz="2000" b="1">
                <a:solidFill>
                  <a:schemeClr val="accent4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000" b="1">
                <a:solidFill>
                  <a:schemeClr val="accent4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WORD</a:t>
            </a:r>
            <a:r>
              <a:rPr lang="zh-CN" altLang="zh-CN" sz="2000" b="1">
                <a:solidFill>
                  <a:schemeClr val="accent4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zh-CN" altLang="zh-CN" sz="2000" b="1">
              <a:solidFill>
                <a:schemeClr val="accent4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42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 bldLvl="0" animBg="1"/>
      <p:bldP spid="6" grpId="1" bldLvl="0" animBg="1"/>
      <p:bldP spid="3" grpId="2" animBg="1"/>
      <p:bldP spid="6" grpId="2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0375" y="59690"/>
            <a:ext cx="11271600" cy="673937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5935" y="1233805"/>
            <a:ext cx="1575435" cy="332105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778760" y="2386965"/>
            <a:ext cx="2514600" cy="706755"/>
          </a:xfrm>
          <a:prstGeom prst="rect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 algn="ctr"/>
            <a:r>
              <a:rPr lang="zh-CN" altLang="zh-CN" sz="2000" b="1">
                <a:solidFill>
                  <a:schemeClr val="accent4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点击目录可直接定位到相应章节处</a:t>
            </a:r>
            <a:endParaRPr lang="zh-CN" altLang="zh-CN" sz="2000" b="1">
              <a:solidFill>
                <a:schemeClr val="accent4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4" name="直接箭头连接符 3"/>
          <p:cNvCxnSpPr/>
          <p:nvPr/>
        </p:nvCxnSpPr>
        <p:spPr>
          <a:xfrm>
            <a:off x="2143125" y="2738120"/>
            <a:ext cx="593725" cy="254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8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3" animBg="1"/>
      <p:bldP spid="6" grpId="4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9740" y="219710"/>
            <a:ext cx="11271600" cy="6418399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6031230" y="595630"/>
            <a:ext cx="2867660" cy="1310640"/>
            <a:chOff x="9498" y="938"/>
            <a:chExt cx="4516" cy="2064"/>
          </a:xfrm>
        </p:grpSpPr>
        <p:sp>
          <p:nvSpPr>
            <p:cNvPr id="3" name="矩形 2"/>
            <p:cNvSpPr/>
            <p:nvPr/>
          </p:nvSpPr>
          <p:spPr>
            <a:xfrm>
              <a:off x="9699" y="938"/>
              <a:ext cx="4113" cy="715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cxnSp>
          <p:nvCxnSpPr>
            <p:cNvPr id="5" name="直接箭头连接符 4"/>
            <p:cNvCxnSpPr/>
            <p:nvPr/>
          </p:nvCxnSpPr>
          <p:spPr>
            <a:xfrm>
              <a:off x="11753" y="1653"/>
              <a:ext cx="5" cy="567"/>
            </a:xfrm>
            <a:prstGeom prst="straightConnector1">
              <a:avLst/>
            </a:prstGeom>
            <a:ln w="254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文本框 5"/>
            <p:cNvSpPr txBox="1"/>
            <p:nvPr/>
          </p:nvSpPr>
          <p:spPr>
            <a:xfrm>
              <a:off x="9498" y="2374"/>
              <a:ext cx="4516" cy="628"/>
            </a:xfrm>
            <a:prstGeom prst="rect">
              <a:avLst/>
            </a:prstGeom>
            <a:ln w="28575">
              <a:solidFill>
                <a:srgbClr val="FF0000"/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p>
              <a:pPr algn="ctr"/>
              <a:r>
                <a:rPr lang="zh-CN" altLang="zh-CN" sz="2000" b="1">
                  <a:solidFill>
                    <a:schemeClr val="accent4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支持多种添加笔记方式</a:t>
              </a:r>
              <a:endParaRPr lang="en-US" sz="2000" b="1">
                <a:solidFill>
                  <a:schemeClr val="accent4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451610" y="595630"/>
            <a:ext cx="2867660" cy="1617980"/>
            <a:chOff x="2286" y="938"/>
            <a:chExt cx="4516" cy="2548"/>
          </a:xfrm>
        </p:grpSpPr>
        <p:sp>
          <p:nvSpPr>
            <p:cNvPr id="4" name="矩形 3"/>
            <p:cNvSpPr/>
            <p:nvPr/>
          </p:nvSpPr>
          <p:spPr>
            <a:xfrm>
              <a:off x="3917" y="938"/>
              <a:ext cx="1253" cy="715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cxnSp>
          <p:nvCxnSpPr>
            <p:cNvPr id="7" name="直接箭头连接符 6"/>
            <p:cNvCxnSpPr/>
            <p:nvPr/>
          </p:nvCxnSpPr>
          <p:spPr>
            <a:xfrm>
              <a:off x="4541" y="1653"/>
              <a:ext cx="5" cy="567"/>
            </a:xfrm>
            <a:prstGeom prst="straightConnector1">
              <a:avLst/>
            </a:prstGeom>
            <a:ln w="254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/>
            <p:cNvSpPr txBox="1"/>
            <p:nvPr/>
          </p:nvSpPr>
          <p:spPr>
            <a:xfrm>
              <a:off x="2286" y="2374"/>
              <a:ext cx="4516" cy="1113"/>
            </a:xfrm>
            <a:prstGeom prst="rect">
              <a:avLst/>
            </a:prstGeom>
            <a:ln w="28575">
              <a:solidFill>
                <a:srgbClr val="FF0000"/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p>
              <a:pPr algn="ctr"/>
              <a:r>
                <a:rPr lang="zh-CN" altLang="en-US" sz="2000" b="1">
                  <a:solidFill>
                    <a:schemeClr val="accent4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直接将当前文献作为参考文献插入到创作中</a:t>
              </a:r>
              <a:endParaRPr lang="zh-CN" altLang="en-US" sz="2000" b="1">
                <a:solidFill>
                  <a:schemeClr val="accent4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375" y="478155"/>
            <a:ext cx="11271600" cy="5902233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9175115" y="1507490"/>
            <a:ext cx="2514600" cy="1014730"/>
          </a:xfrm>
          <a:prstGeom prst="rect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 algn="ctr"/>
            <a:r>
              <a:rPr lang="zh-CN" altLang="zh-CN" sz="2000" b="1">
                <a:solidFill>
                  <a:schemeClr val="accent4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添加的笔记在右侧显示，支持添加链接、图片格式的笔记</a:t>
            </a:r>
            <a:endParaRPr lang="zh-CN" altLang="zh-CN" sz="2000" b="1">
              <a:solidFill>
                <a:schemeClr val="accent4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3" animBg="1"/>
      <p:bldP spid="12" grpId="4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7885" y="219710"/>
            <a:ext cx="11271600" cy="641839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24355" y="368300"/>
            <a:ext cx="638810" cy="26924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5" name="直接箭头连接符 4"/>
          <p:cNvCxnSpPr/>
          <p:nvPr/>
        </p:nvCxnSpPr>
        <p:spPr>
          <a:xfrm>
            <a:off x="2533650" y="723265"/>
            <a:ext cx="624205" cy="553085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3303270" y="1424940"/>
            <a:ext cx="6380480" cy="3994150"/>
            <a:chOff x="4575" y="2243"/>
            <a:chExt cx="10048" cy="629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75" y="2265"/>
              <a:ext cx="10049" cy="6269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4575" y="2243"/>
              <a:ext cx="10048" cy="6269"/>
            </a:xfrm>
            <a:prstGeom prst="rect">
              <a:avLst/>
            </a:prstGeom>
            <a:noFill/>
            <a:ln w="317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207645" y="2150110"/>
            <a:ext cx="675005" cy="24409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3200" b="1">
                <a:solidFill>
                  <a:schemeClr val="accent4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对 比 阅 读</a:t>
            </a:r>
            <a:endParaRPr lang="zh-CN" altLang="en-US" sz="3200" b="1">
              <a:solidFill>
                <a:schemeClr val="accent4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0375" y="118110"/>
            <a:ext cx="11271600" cy="662194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8630" y="1304925"/>
            <a:ext cx="5464175" cy="543623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98235" y="1304925"/>
            <a:ext cx="5464175" cy="543623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5709" y="3212"/>
            <a:ext cx="4079225" cy="685157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trike="noStrike" noProof="1">
              <a:solidFill>
                <a:prstClr val="white"/>
              </a:solidFill>
            </a:endParaRPr>
          </a:p>
        </p:txBody>
      </p:sp>
      <p:grpSp>
        <p:nvGrpSpPr>
          <p:cNvPr id="35842" name="组合 17"/>
          <p:cNvGrpSpPr/>
          <p:nvPr/>
        </p:nvGrpSpPr>
        <p:grpSpPr>
          <a:xfrm>
            <a:off x="1707503" y="133265"/>
            <a:ext cx="4057021" cy="3714443"/>
            <a:chOff x="1654969" y="1913283"/>
            <a:chExt cx="4060951" cy="3718250"/>
          </a:xfrm>
        </p:grpSpPr>
        <p:grpSp>
          <p:nvGrpSpPr>
            <p:cNvPr id="35843" name="组合 14"/>
            <p:cNvGrpSpPr/>
            <p:nvPr/>
          </p:nvGrpSpPr>
          <p:grpSpPr>
            <a:xfrm>
              <a:off x="2282770" y="1913283"/>
              <a:ext cx="3433150" cy="3718250"/>
              <a:chOff x="200181" y="1109720"/>
              <a:chExt cx="3433150" cy="3718250"/>
            </a:xfrm>
          </p:grpSpPr>
          <p:grpSp>
            <p:nvGrpSpPr>
              <p:cNvPr id="35844" name="组合 11"/>
              <p:cNvGrpSpPr/>
              <p:nvPr/>
            </p:nvGrpSpPr>
            <p:grpSpPr>
              <a:xfrm>
                <a:off x="449141" y="2030030"/>
                <a:ext cx="3184190" cy="2797940"/>
                <a:chOff x="683491" y="2143514"/>
                <a:chExt cx="3184190" cy="2797940"/>
              </a:xfrm>
            </p:grpSpPr>
            <p:grpSp>
              <p:nvGrpSpPr>
                <p:cNvPr id="35845" name="组合 9"/>
                <p:cNvGrpSpPr/>
                <p:nvPr/>
              </p:nvGrpSpPr>
              <p:grpSpPr>
                <a:xfrm>
                  <a:off x="683491" y="2143514"/>
                  <a:ext cx="2426209" cy="2797940"/>
                  <a:chOff x="230909" y="3242641"/>
                  <a:chExt cx="2426209" cy="2797940"/>
                </a:xfrm>
              </p:grpSpPr>
              <p:sp>
                <p:nvSpPr>
                  <p:cNvPr id="5" name="等腰三角形 4"/>
                  <p:cNvSpPr/>
                  <p:nvPr>
                    <p:custDataLst>
                      <p:tags r:id="rId2"/>
                    </p:custDataLst>
                  </p:nvPr>
                </p:nvSpPr>
                <p:spPr>
                  <a:xfrm rot="10800000">
                    <a:off x="535284" y="4211621"/>
                    <a:ext cx="2119378" cy="1828960"/>
                  </a:xfrm>
                  <a:prstGeom prst="triangle">
                    <a:avLst/>
                  </a:prstGeom>
                  <a:solidFill>
                    <a:schemeClr val="tx1">
                      <a:alpha val="57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trike="noStrike" noProof="1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6" name="等腰三角形 5"/>
                  <p:cNvSpPr/>
                  <p:nvPr>
                    <p:custDataLst>
                      <p:tags r:id="rId3"/>
                    </p:custDataLst>
                  </p:nvPr>
                </p:nvSpPr>
                <p:spPr>
                  <a:xfrm rot="10800000">
                    <a:off x="1630693" y="5124514"/>
                    <a:ext cx="1023969" cy="882727"/>
                  </a:xfrm>
                  <a:prstGeom prst="triangle">
                    <a:avLst/>
                  </a:prstGeom>
                  <a:solidFill>
                    <a:schemeClr val="accent1">
                      <a:lumMod val="60000"/>
                      <a:lumOff val="40000"/>
                      <a:alpha val="57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trike="noStrike" noProof="1">
                      <a:solidFill>
                        <a:prstClr val="white"/>
                      </a:solidFill>
                    </a:endParaRPr>
                  </a:p>
                </p:txBody>
              </p:sp>
              <p:cxnSp>
                <p:nvCxnSpPr>
                  <p:cNvPr id="8" name="直接连接符 7"/>
                  <p:cNvCxnSpPr/>
                  <p:nvPr>
                    <p:custDataLst>
                      <p:tags r:id="rId4"/>
                    </p:custDataLst>
                  </p:nvPr>
                </p:nvCxnSpPr>
                <p:spPr>
                  <a:xfrm>
                    <a:off x="230475" y="3243161"/>
                    <a:ext cx="1025557" cy="1846425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1" name="等腰三角形 10"/>
                <p:cNvSpPr/>
                <p:nvPr>
                  <p:custDataLst>
                    <p:tags r:id="rId5"/>
                  </p:custDataLst>
                </p:nvPr>
              </p:nvSpPr>
              <p:spPr>
                <a:xfrm rot="10800000">
                  <a:off x="3415229" y="3518929"/>
                  <a:ext cx="452452" cy="390559"/>
                </a:xfrm>
                <a:prstGeom prst="triangle">
                  <a:avLst/>
                </a:prstGeom>
                <a:solidFill>
                  <a:schemeClr val="bg1">
                    <a:alpha val="57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trike="noStrike" noProof="1">
                    <a:solidFill>
                      <a:prstClr val="white"/>
                    </a:solidFill>
                  </a:endParaRPr>
                </a:p>
              </p:txBody>
            </p:sp>
          </p:grpSp>
          <p:cxnSp>
            <p:nvCxnSpPr>
              <p:cNvPr id="13" name="直接连接符 12"/>
              <p:cNvCxnSpPr/>
              <p:nvPr>
                <p:custDataLst>
                  <p:tags r:id="rId6"/>
                </p:custDataLst>
              </p:nvPr>
            </p:nvCxnSpPr>
            <p:spPr>
              <a:xfrm>
                <a:off x="199461" y="1109720"/>
                <a:ext cx="1274803" cy="2295726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6" name="椭圆 15"/>
            <p:cNvSpPr/>
            <p:nvPr>
              <p:custDataLst>
                <p:tags r:id="rId7"/>
              </p:custDataLst>
            </p:nvPr>
          </p:nvSpPr>
          <p:spPr>
            <a:xfrm>
              <a:off x="1913739" y="3388200"/>
              <a:ext cx="738211" cy="738252"/>
            </a:xfrm>
            <a:prstGeom prst="ellipse">
              <a:avLst/>
            </a:prstGeom>
            <a:solidFill>
              <a:schemeClr val="tx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trike="noStrike" noProof="1">
                <a:solidFill>
                  <a:prstClr val="white"/>
                </a:solidFill>
              </a:endParaRPr>
            </a:p>
          </p:txBody>
        </p:sp>
        <p:sp>
          <p:nvSpPr>
            <p:cNvPr id="17" name="椭圆 16"/>
            <p:cNvSpPr/>
            <p:nvPr>
              <p:custDataLst>
                <p:tags r:id="rId8"/>
              </p:custDataLst>
            </p:nvPr>
          </p:nvSpPr>
          <p:spPr>
            <a:xfrm>
              <a:off x="1654969" y="2724567"/>
              <a:ext cx="385774" cy="385796"/>
            </a:xfrm>
            <a:prstGeom prst="ellipse">
              <a:avLst/>
            </a:prstGeom>
            <a:solidFill>
              <a:schemeClr val="tx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trike="noStrike" noProof="1">
                <a:solidFill>
                  <a:prstClr val="white"/>
                </a:solidFill>
              </a:endParaRPr>
            </a:p>
          </p:txBody>
        </p:sp>
      </p:grpSp>
      <p:grpSp>
        <p:nvGrpSpPr>
          <p:cNvPr id="35853" name="组合 25"/>
          <p:cNvGrpSpPr/>
          <p:nvPr/>
        </p:nvGrpSpPr>
        <p:grpSpPr>
          <a:xfrm>
            <a:off x="803475" y="3230749"/>
            <a:ext cx="2336197" cy="2133187"/>
            <a:chOff x="867300" y="2877770"/>
            <a:chExt cx="2337718" cy="2135949"/>
          </a:xfrm>
        </p:grpSpPr>
        <p:grpSp>
          <p:nvGrpSpPr>
            <p:cNvPr id="35854" name="组合 20"/>
            <p:cNvGrpSpPr/>
            <p:nvPr/>
          </p:nvGrpSpPr>
          <p:grpSpPr>
            <a:xfrm>
              <a:off x="867300" y="2877770"/>
              <a:ext cx="1196107" cy="1772046"/>
              <a:chOff x="490432" y="2759871"/>
              <a:chExt cx="1196107" cy="1772046"/>
            </a:xfrm>
          </p:grpSpPr>
          <p:sp>
            <p:nvSpPr>
              <p:cNvPr id="35855" name="文本框 18"/>
              <p:cNvSpPr txBox="1"/>
              <p:nvPr>
                <p:custDataLst>
                  <p:tags r:id="rId9"/>
                </p:custDataLst>
              </p:nvPr>
            </p:nvSpPr>
            <p:spPr>
              <a:xfrm>
                <a:off x="490432" y="2759871"/>
                <a:ext cx="581891" cy="105673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lvl="0">
                  <a:lnSpc>
                    <a:spcPct val="90000"/>
                  </a:lnSpc>
                  <a:spcBef>
                    <a:spcPct val="0"/>
                  </a:spcBef>
                  <a:buNone/>
                </a:pPr>
                <a:r>
                  <a:rPr lang="zh-CN" altLang="en-US" sz="5995" b="1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目</a:t>
                </a:r>
                <a:endParaRPr lang="zh-CN" altLang="en-US" sz="5995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5856" name="文本框 19"/>
              <p:cNvSpPr txBox="1"/>
              <p:nvPr>
                <p:custDataLst>
                  <p:tags r:id="rId10"/>
                </p:custDataLst>
              </p:nvPr>
            </p:nvSpPr>
            <p:spPr>
              <a:xfrm>
                <a:off x="1104648" y="3475180"/>
                <a:ext cx="581891" cy="105673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lvl="0">
                  <a:lnSpc>
                    <a:spcPct val="90000"/>
                  </a:lnSpc>
                  <a:spcBef>
                    <a:spcPct val="0"/>
                  </a:spcBef>
                  <a:buNone/>
                </a:pPr>
                <a:r>
                  <a:rPr lang="zh-CN" altLang="en-US" sz="5995" b="1" dirty="0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录</a:t>
                </a:r>
                <a:endParaRPr lang="zh-CN" altLang="en-US" sz="5995" b="1" dirty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35857" name="文本框 21"/>
            <p:cNvSpPr txBox="1"/>
            <p:nvPr>
              <p:custDataLst>
                <p:tags r:id="rId11"/>
              </p:custDataLst>
            </p:nvPr>
          </p:nvSpPr>
          <p:spPr>
            <a:xfrm>
              <a:off x="1481516" y="4490499"/>
              <a:ext cx="1723502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lvl="0">
                <a:lnSpc>
                  <a:spcPct val="90000"/>
                </a:lnSpc>
                <a:spcBef>
                  <a:spcPct val="0"/>
                </a:spcBef>
                <a:buNone/>
              </a:pPr>
              <a:r>
                <a:rPr lang="en-US" altLang="zh-CN" sz="2800">
                  <a:solidFill>
                    <a:srgbClr val="262626"/>
                  </a:solidFill>
                  <a:latin typeface="Arial" panose="020B0604020202020204" pitchFamily="34" charset="0"/>
                  <a:ea typeface="黑体" panose="02010609060101010101" pitchFamily="2" charset="-122"/>
                </a:rPr>
                <a:t>Contents</a:t>
              </a:r>
              <a:endParaRPr lang="en-US" altLang="zh-CN" sz="2800">
                <a:solidFill>
                  <a:srgbClr val="262626"/>
                </a:solidFill>
                <a:latin typeface="Arial" panose="020B0604020202020204" pitchFamily="34" charset="0"/>
                <a:ea typeface="黑体" panose="02010609060101010101" pitchFamily="2" charset="-122"/>
              </a:endParaRPr>
            </a:p>
          </p:txBody>
        </p:sp>
        <p:cxnSp>
          <p:nvCxnSpPr>
            <p:cNvPr id="24" name="直接连接符 23"/>
            <p:cNvCxnSpPr/>
            <p:nvPr>
              <p:custDataLst>
                <p:tags r:id="rId12"/>
              </p:custDataLst>
            </p:nvPr>
          </p:nvCxnSpPr>
          <p:spPr>
            <a:xfrm>
              <a:off x="1033939" y="5013719"/>
              <a:ext cx="1885410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859" name="矩形 31"/>
          <p:cNvSpPr/>
          <p:nvPr>
            <p:custDataLst>
              <p:tags r:id="rId13"/>
            </p:custDataLst>
          </p:nvPr>
        </p:nvSpPr>
        <p:spPr>
          <a:xfrm>
            <a:off x="6489331" y="2783493"/>
            <a:ext cx="4291752" cy="469460"/>
          </a:xfrm>
          <a:prstGeom prst="rect">
            <a:avLst/>
          </a:prstGeom>
          <a:noFill/>
          <a:ln w="9525" cap="flat" cmpd="sng">
            <a:solidFill>
              <a:srgbClr val="40404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ctr"/>
          <a:p>
            <a:pPr lvl="0" algn="ctr">
              <a:spcBef>
                <a:spcPct val="50000"/>
              </a:spcBef>
            </a:pPr>
            <a:r>
              <a:rPr lang="zh-CN" altLang="en-US" sz="2000" dirty="0">
                <a:latin typeface="微软雅黑" panose="020B0503020204020204" charset="-122"/>
                <a:ea typeface="黑体" panose="02010609060101010101" pitchFamily="2" charset="-122"/>
                <a:sym typeface="微软雅黑" panose="020B0503020204020204" charset="-122"/>
              </a:rPr>
              <a:t>文献检索和批量下载</a:t>
            </a:r>
            <a:endParaRPr lang="zh-CN" altLang="en-US" sz="2000" b="1" dirty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0" name="矩形 29"/>
          <p:cNvSpPr/>
          <p:nvPr>
            <p:custDataLst>
              <p:tags r:id="rId14"/>
            </p:custDataLst>
          </p:nvPr>
        </p:nvSpPr>
        <p:spPr bwMode="auto">
          <a:xfrm>
            <a:off x="5764524" y="2762875"/>
            <a:ext cx="591584" cy="49007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strike="noStrike" noProof="1" dirty="0" smtClean="0">
                <a:solidFill>
                  <a:prstClr val="white"/>
                </a:solidFill>
              </a:rPr>
              <a:t>02</a:t>
            </a:r>
            <a:endParaRPr lang="zh-CN" altLang="en-US" sz="2400" b="1" strike="noStrike" noProof="1" dirty="0">
              <a:solidFill>
                <a:prstClr val="white"/>
              </a:solidFill>
            </a:endParaRPr>
          </a:p>
        </p:txBody>
      </p:sp>
    </p:spTree>
    <p:custDataLst>
      <p:tags r:id="rId15"/>
    </p:custData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6630" y="161925"/>
            <a:ext cx="10238105" cy="65335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78440" y="764540"/>
            <a:ext cx="780415" cy="38354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440055" y="2000250"/>
            <a:ext cx="11291570" cy="2923540"/>
            <a:chOff x="693" y="3150"/>
            <a:chExt cx="17782" cy="4604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25" y="3162"/>
              <a:ext cx="17751" cy="4474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693" y="3150"/>
              <a:ext cx="17725" cy="4605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770" y="742315"/>
            <a:ext cx="11271600" cy="544034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071370" y="2979420"/>
            <a:ext cx="354965" cy="249809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526030" y="2610485"/>
            <a:ext cx="1319530" cy="32639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3385820" y="1290955"/>
            <a:ext cx="5420360" cy="4890770"/>
            <a:chOff x="5332" y="2033"/>
            <a:chExt cx="8536" cy="7702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332" y="2039"/>
              <a:ext cx="8537" cy="7697"/>
            </a:xfrm>
            <a:prstGeom prst="rect">
              <a:avLst/>
            </a:prstGeom>
          </p:spPr>
        </p:pic>
        <p:sp>
          <p:nvSpPr>
            <p:cNvPr id="13" name="矩形 12"/>
            <p:cNvSpPr/>
            <p:nvPr/>
          </p:nvSpPr>
          <p:spPr>
            <a:xfrm>
              <a:off x="5364" y="2033"/>
              <a:ext cx="8448" cy="7689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5709" y="3212"/>
            <a:ext cx="4079225" cy="685157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trike="noStrike" noProof="1">
              <a:solidFill>
                <a:prstClr val="white"/>
              </a:solidFill>
            </a:endParaRPr>
          </a:p>
        </p:txBody>
      </p:sp>
      <p:grpSp>
        <p:nvGrpSpPr>
          <p:cNvPr id="39938" name="组合 17"/>
          <p:cNvGrpSpPr/>
          <p:nvPr/>
        </p:nvGrpSpPr>
        <p:grpSpPr>
          <a:xfrm>
            <a:off x="1707503" y="133265"/>
            <a:ext cx="4057021" cy="3714443"/>
            <a:chOff x="1654969" y="1913283"/>
            <a:chExt cx="4060951" cy="3718250"/>
          </a:xfrm>
        </p:grpSpPr>
        <p:grpSp>
          <p:nvGrpSpPr>
            <p:cNvPr id="39939" name="组合 14"/>
            <p:cNvGrpSpPr/>
            <p:nvPr/>
          </p:nvGrpSpPr>
          <p:grpSpPr>
            <a:xfrm>
              <a:off x="2282770" y="1913283"/>
              <a:ext cx="3433150" cy="3718250"/>
              <a:chOff x="200181" y="1109720"/>
              <a:chExt cx="3433150" cy="3718250"/>
            </a:xfrm>
          </p:grpSpPr>
          <p:grpSp>
            <p:nvGrpSpPr>
              <p:cNvPr id="39940" name="组合 11"/>
              <p:cNvGrpSpPr/>
              <p:nvPr/>
            </p:nvGrpSpPr>
            <p:grpSpPr>
              <a:xfrm>
                <a:off x="449141" y="2030030"/>
                <a:ext cx="3184190" cy="2797940"/>
                <a:chOff x="683491" y="2143514"/>
                <a:chExt cx="3184190" cy="2797940"/>
              </a:xfrm>
            </p:grpSpPr>
            <p:grpSp>
              <p:nvGrpSpPr>
                <p:cNvPr id="39941" name="组合 9"/>
                <p:cNvGrpSpPr/>
                <p:nvPr/>
              </p:nvGrpSpPr>
              <p:grpSpPr>
                <a:xfrm>
                  <a:off x="683491" y="2143514"/>
                  <a:ext cx="2426209" cy="2797940"/>
                  <a:chOff x="230909" y="3242641"/>
                  <a:chExt cx="2426209" cy="2797940"/>
                </a:xfrm>
              </p:grpSpPr>
              <p:sp>
                <p:nvSpPr>
                  <p:cNvPr id="5" name="等腰三角形 4"/>
                  <p:cNvSpPr/>
                  <p:nvPr>
                    <p:custDataLst>
                      <p:tags r:id="rId2"/>
                    </p:custDataLst>
                  </p:nvPr>
                </p:nvSpPr>
                <p:spPr>
                  <a:xfrm rot="10800000">
                    <a:off x="535284" y="4211621"/>
                    <a:ext cx="2119378" cy="1828960"/>
                  </a:xfrm>
                  <a:prstGeom prst="triangle">
                    <a:avLst/>
                  </a:prstGeom>
                  <a:solidFill>
                    <a:schemeClr val="tx1">
                      <a:alpha val="57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trike="noStrike" noProof="1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6" name="等腰三角形 5"/>
                  <p:cNvSpPr/>
                  <p:nvPr>
                    <p:custDataLst>
                      <p:tags r:id="rId3"/>
                    </p:custDataLst>
                  </p:nvPr>
                </p:nvSpPr>
                <p:spPr>
                  <a:xfrm rot="10800000">
                    <a:off x="1630693" y="5124514"/>
                    <a:ext cx="1023969" cy="882727"/>
                  </a:xfrm>
                  <a:prstGeom prst="triangle">
                    <a:avLst/>
                  </a:prstGeom>
                  <a:solidFill>
                    <a:schemeClr val="accent1">
                      <a:lumMod val="60000"/>
                      <a:lumOff val="40000"/>
                      <a:alpha val="57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trike="noStrike" noProof="1">
                      <a:solidFill>
                        <a:prstClr val="white"/>
                      </a:solidFill>
                    </a:endParaRPr>
                  </a:p>
                </p:txBody>
              </p:sp>
              <p:cxnSp>
                <p:nvCxnSpPr>
                  <p:cNvPr id="8" name="直接连接符 7"/>
                  <p:cNvCxnSpPr/>
                  <p:nvPr>
                    <p:custDataLst>
                      <p:tags r:id="rId4"/>
                    </p:custDataLst>
                  </p:nvPr>
                </p:nvCxnSpPr>
                <p:spPr>
                  <a:xfrm>
                    <a:off x="230475" y="3243161"/>
                    <a:ext cx="1025557" cy="1846425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1" name="等腰三角形 10"/>
                <p:cNvSpPr/>
                <p:nvPr>
                  <p:custDataLst>
                    <p:tags r:id="rId5"/>
                  </p:custDataLst>
                </p:nvPr>
              </p:nvSpPr>
              <p:spPr>
                <a:xfrm rot="10800000">
                  <a:off x="3415229" y="3518929"/>
                  <a:ext cx="452452" cy="390559"/>
                </a:xfrm>
                <a:prstGeom prst="triangle">
                  <a:avLst/>
                </a:prstGeom>
                <a:solidFill>
                  <a:schemeClr val="bg1">
                    <a:alpha val="57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trike="noStrike" noProof="1">
                    <a:solidFill>
                      <a:prstClr val="white"/>
                    </a:solidFill>
                  </a:endParaRPr>
                </a:p>
              </p:txBody>
            </p:sp>
          </p:grpSp>
          <p:cxnSp>
            <p:nvCxnSpPr>
              <p:cNvPr id="13" name="直接连接符 12"/>
              <p:cNvCxnSpPr/>
              <p:nvPr>
                <p:custDataLst>
                  <p:tags r:id="rId6"/>
                </p:custDataLst>
              </p:nvPr>
            </p:nvCxnSpPr>
            <p:spPr>
              <a:xfrm>
                <a:off x="199461" y="1109720"/>
                <a:ext cx="1274803" cy="2295726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6" name="椭圆 15"/>
            <p:cNvSpPr/>
            <p:nvPr>
              <p:custDataLst>
                <p:tags r:id="rId7"/>
              </p:custDataLst>
            </p:nvPr>
          </p:nvSpPr>
          <p:spPr>
            <a:xfrm>
              <a:off x="1913739" y="3388200"/>
              <a:ext cx="738211" cy="738252"/>
            </a:xfrm>
            <a:prstGeom prst="ellipse">
              <a:avLst/>
            </a:prstGeom>
            <a:solidFill>
              <a:schemeClr val="tx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trike="noStrike" noProof="1">
                <a:solidFill>
                  <a:prstClr val="white"/>
                </a:solidFill>
              </a:endParaRPr>
            </a:p>
          </p:txBody>
        </p:sp>
        <p:sp>
          <p:nvSpPr>
            <p:cNvPr id="17" name="椭圆 16"/>
            <p:cNvSpPr/>
            <p:nvPr>
              <p:custDataLst>
                <p:tags r:id="rId8"/>
              </p:custDataLst>
            </p:nvPr>
          </p:nvSpPr>
          <p:spPr>
            <a:xfrm>
              <a:off x="1654969" y="2724567"/>
              <a:ext cx="385774" cy="385796"/>
            </a:xfrm>
            <a:prstGeom prst="ellipse">
              <a:avLst/>
            </a:prstGeom>
            <a:solidFill>
              <a:schemeClr val="tx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trike="noStrike" noProof="1">
                <a:solidFill>
                  <a:prstClr val="white"/>
                </a:solidFill>
              </a:endParaRPr>
            </a:p>
          </p:txBody>
        </p:sp>
      </p:grpSp>
      <p:grpSp>
        <p:nvGrpSpPr>
          <p:cNvPr id="39949" name="组合 25"/>
          <p:cNvGrpSpPr/>
          <p:nvPr/>
        </p:nvGrpSpPr>
        <p:grpSpPr>
          <a:xfrm>
            <a:off x="803475" y="3230749"/>
            <a:ext cx="2336197" cy="2133187"/>
            <a:chOff x="867300" y="2877770"/>
            <a:chExt cx="2337718" cy="2135949"/>
          </a:xfrm>
        </p:grpSpPr>
        <p:grpSp>
          <p:nvGrpSpPr>
            <p:cNvPr id="39950" name="组合 20"/>
            <p:cNvGrpSpPr/>
            <p:nvPr/>
          </p:nvGrpSpPr>
          <p:grpSpPr>
            <a:xfrm>
              <a:off x="867300" y="2877770"/>
              <a:ext cx="1196107" cy="1772046"/>
              <a:chOff x="490432" y="2759871"/>
              <a:chExt cx="1196107" cy="1772046"/>
            </a:xfrm>
          </p:grpSpPr>
          <p:sp>
            <p:nvSpPr>
              <p:cNvPr id="39951" name="文本框 18"/>
              <p:cNvSpPr txBox="1"/>
              <p:nvPr>
                <p:custDataLst>
                  <p:tags r:id="rId9"/>
                </p:custDataLst>
              </p:nvPr>
            </p:nvSpPr>
            <p:spPr>
              <a:xfrm>
                <a:off x="490432" y="2759871"/>
                <a:ext cx="581891" cy="105673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lvl="0">
                  <a:lnSpc>
                    <a:spcPct val="90000"/>
                  </a:lnSpc>
                  <a:spcBef>
                    <a:spcPct val="0"/>
                  </a:spcBef>
                  <a:buNone/>
                </a:pPr>
                <a:r>
                  <a:rPr lang="zh-CN" altLang="en-US" sz="5995" b="1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目</a:t>
                </a:r>
                <a:endParaRPr lang="zh-CN" altLang="en-US" sz="5995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9952" name="文本框 19"/>
              <p:cNvSpPr txBox="1"/>
              <p:nvPr>
                <p:custDataLst>
                  <p:tags r:id="rId10"/>
                </p:custDataLst>
              </p:nvPr>
            </p:nvSpPr>
            <p:spPr>
              <a:xfrm>
                <a:off x="1104648" y="3475180"/>
                <a:ext cx="581891" cy="105673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lvl="0">
                  <a:lnSpc>
                    <a:spcPct val="90000"/>
                  </a:lnSpc>
                  <a:spcBef>
                    <a:spcPct val="0"/>
                  </a:spcBef>
                  <a:buNone/>
                </a:pPr>
                <a:r>
                  <a:rPr lang="zh-CN" altLang="en-US" sz="5995" b="1" dirty="0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录</a:t>
                </a:r>
                <a:endParaRPr lang="zh-CN" altLang="en-US" sz="5995" b="1" dirty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39953" name="文本框 21"/>
            <p:cNvSpPr txBox="1"/>
            <p:nvPr>
              <p:custDataLst>
                <p:tags r:id="rId11"/>
              </p:custDataLst>
            </p:nvPr>
          </p:nvSpPr>
          <p:spPr>
            <a:xfrm>
              <a:off x="1481516" y="4490499"/>
              <a:ext cx="1723502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lvl="0">
                <a:lnSpc>
                  <a:spcPct val="90000"/>
                </a:lnSpc>
                <a:spcBef>
                  <a:spcPct val="0"/>
                </a:spcBef>
                <a:buNone/>
              </a:pPr>
              <a:r>
                <a:rPr lang="en-US" altLang="zh-CN" sz="2800">
                  <a:solidFill>
                    <a:srgbClr val="262626"/>
                  </a:solidFill>
                  <a:latin typeface="Arial" panose="020B0604020202020204" pitchFamily="34" charset="0"/>
                  <a:ea typeface="黑体" panose="02010609060101010101" pitchFamily="2" charset="-122"/>
                </a:rPr>
                <a:t>Contents</a:t>
              </a:r>
              <a:endParaRPr lang="en-US" altLang="zh-CN" sz="2800">
                <a:solidFill>
                  <a:srgbClr val="262626"/>
                </a:solidFill>
                <a:latin typeface="Arial" panose="020B0604020202020204" pitchFamily="34" charset="0"/>
                <a:ea typeface="黑体" panose="02010609060101010101" pitchFamily="2" charset="-122"/>
              </a:endParaRPr>
            </a:p>
          </p:txBody>
        </p:sp>
        <p:cxnSp>
          <p:nvCxnSpPr>
            <p:cNvPr id="24" name="直接连接符 23"/>
            <p:cNvCxnSpPr/>
            <p:nvPr>
              <p:custDataLst>
                <p:tags r:id="rId12"/>
              </p:custDataLst>
            </p:nvPr>
          </p:nvCxnSpPr>
          <p:spPr>
            <a:xfrm>
              <a:off x="1033939" y="5013719"/>
              <a:ext cx="1885410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955" name="矩形 31"/>
          <p:cNvSpPr/>
          <p:nvPr>
            <p:custDataLst>
              <p:tags r:id="rId13"/>
            </p:custDataLst>
          </p:nvPr>
        </p:nvSpPr>
        <p:spPr>
          <a:xfrm>
            <a:off x="6443337" y="2275969"/>
            <a:ext cx="4290165" cy="471045"/>
          </a:xfrm>
          <a:prstGeom prst="rect">
            <a:avLst/>
          </a:prstGeom>
          <a:noFill/>
          <a:ln w="9525" cap="flat" cmpd="sng">
            <a:solidFill>
              <a:srgbClr val="40404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ctr"/>
          <a:p>
            <a:pPr lvl="0" algn="ctr"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黑体" panose="02010609060101010101" pitchFamily="2" charset="-122"/>
                <a:sym typeface="微软雅黑" panose="020B0503020204020204" charset="-122"/>
              </a:rPr>
              <a:t>深入研读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黑体" panose="02010609060101010101" pitchFamily="2" charset="-122"/>
              <a:sym typeface="微软雅黑" panose="020B0503020204020204" charset="-122"/>
            </a:endParaRPr>
          </a:p>
        </p:txBody>
      </p:sp>
      <p:sp>
        <p:nvSpPr>
          <p:cNvPr id="30" name="矩形 29"/>
          <p:cNvSpPr/>
          <p:nvPr>
            <p:custDataLst>
              <p:tags r:id="rId14"/>
            </p:custDataLst>
          </p:nvPr>
        </p:nvSpPr>
        <p:spPr bwMode="auto">
          <a:xfrm>
            <a:off x="5718529" y="2256937"/>
            <a:ext cx="591584" cy="49007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strike="noStrike" noProof="1" dirty="0" smtClean="0">
                <a:solidFill>
                  <a:prstClr val="white"/>
                </a:solidFill>
              </a:rPr>
              <a:t>03</a:t>
            </a:r>
            <a:endParaRPr lang="zh-CN" altLang="en-US" sz="2400" b="1" strike="noStrike" noProof="1" dirty="0">
              <a:solidFill>
                <a:prstClr val="white"/>
              </a:solidFill>
            </a:endParaRPr>
          </a:p>
        </p:txBody>
      </p:sp>
      <p:sp>
        <p:nvSpPr>
          <p:cNvPr id="39957" name="文本框 99"/>
          <p:cNvSpPr txBox="1"/>
          <p:nvPr/>
        </p:nvSpPr>
        <p:spPr>
          <a:xfrm>
            <a:off x="6941345" y="2988088"/>
            <a:ext cx="5075241" cy="7734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marL="457200" lvl="0" indent="-457200">
              <a:lnSpc>
                <a:spcPct val="160000"/>
              </a:lnSpc>
            </a:pPr>
            <a:r>
              <a:rPr lang="en-US" altLang="zh-CN" sz="140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en-US" altLang="zh-CN" sz="1400" u="none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1400" u="none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可以对多种格式的文献进行深入研读，直接在文献</a:t>
            </a:r>
            <a:endParaRPr lang="zh-CN" altLang="en-US" sz="1400" u="none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457200" lvl="0" indent="-457200">
              <a:lnSpc>
                <a:spcPct val="160000"/>
              </a:lnSpc>
            </a:pPr>
            <a:r>
              <a:rPr lang="zh-CN" altLang="en-US" sz="1400" u="none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全文上记录笔记和标注，将文献越读越少、越读越精</a:t>
            </a:r>
            <a:endParaRPr lang="zh-CN" altLang="en-US" sz="1400" u="none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5"/>
    </p:custData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日期占位符 2"/>
          <p:cNvSpPr txBox="1">
            <a:spLocks noGrp="1"/>
          </p:cNvSpPr>
          <p:nvPr>
            <p:ph type="dt" sz="half" idx="2"/>
          </p:nvPr>
        </p:nvSpPr>
        <p:spPr bwMode="auto">
          <a:xfrm>
            <a:off x="1524000" y="6437313"/>
            <a:ext cx="2133600" cy="365125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56EAAA3-541F-48C4-B9AC-95F9EF6E748F}" type="datetime1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958850" y="685800"/>
            <a:ext cx="3520440" cy="5380355"/>
            <a:chOff x="1510" y="1080"/>
            <a:chExt cx="5544" cy="8473"/>
          </a:xfrm>
        </p:grpSpPr>
        <p:grpSp>
          <p:nvGrpSpPr>
            <p:cNvPr id="13" name="组合 12"/>
            <p:cNvGrpSpPr/>
            <p:nvPr/>
          </p:nvGrpSpPr>
          <p:grpSpPr>
            <a:xfrm>
              <a:off x="1510" y="1080"/>
              <a:ext cx="5514" cy="4246"/>
              <a:chOff x="1510" y="1080"/>
              <a:chExt cx="5514" cy="4246"/>
            </a:xfrm>
          </p:grpSpPr>
          <p:pic>
            <p:nvPicPr>
              <p:cNvPr id="45069" name="内容占位符 14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1510" y="1080"/>
                <a:ext cx="5514" cy="424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45070" name="TextBox 7"/>
              <p:cNvSpPr txBox="1"/>
              <p:nvPr/>
            </p:nvSpPr>
            <p:spPr>
              <a:xfrm>
                <a:off x="3798" y="1081"/>
                <a:ext cx="3221" cy="725"/>
              </a:xfrm>
              <a:prstGeom prst="rect">
                <a:avLst/>
              </a:prstGeom>
              <a:solidFill>
                <a:srgbClr val="FFFFFF"/>
              </a:solidFill>
              <a:ln w="31750" cap="flat" cmpd="sng">
                <a:solidFill>
                  <a:srgbClr val="FF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square">
                <a:spAutoFit/>
              </a:bodyPr>
              <a:p>
                <a:pPr lvl="0" algn="ctr" eaLnBrk="1" hangingPunct="1">
                  <a:spcBef>
                    <a:spcPts val="500"/>
                  </a:spcBef>
                  <a:spcAft>
                    <a:spcPts val="500"/>
                  </a:spcAft>
                </a:pPr>
                <a:r>
                  <a:rPr lang="zh-CN" altLang="en-US" sz="2400" b="1" dirty="0">
                    <a:solidFill>
                      <a:schemeClr val="accent4">
                        <a:lumMod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笔记杂乱无章</a:t>
                </a:r>
                <a:endParaRPr lang="zh-CN" altLang="en-US" sz="2400" b="1" dirty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542" y="5595"/>
              <a:ext cx="5512" cy="3958"/>
              <a:chOff x="1542" y="5595"/>
              <a:chExt cx="5512" cy="3958"/>
            </a:xfrm>
          </p:grpSpPr>
          <p:pic>
            <p:nvPicPr>
              <p:cNvPr id="45067" name="Picture 3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542" y="5595"/>
                <a:ext cx="5512" cy="395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" name="TextBox 7"/>
              <p:cNvSpPr txBox="1"/>
              <p:nvPr/>
            </p:nvSpPr>
            <p:spPr>
              <a:xfrm>
                <a:off x="3798" y="5595"/>
                <a:ext cx="3221" cy="725"/>
              </a:xfrm>
              <a:prstGeom prst="rect">
                <a:avLst/>
              </a:prstGeom>
              <a:solidFill>
                <a:srgbClr val="FFFFFF"/>
              </a:solidFill>
              <a:ln w="31750" cap="flat" cmpd="sng">
                <a:solidFill>
                  <a:srgbClr val="FF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square">
                <a:spAutoFit/>
              </a:bodyPr>
              <a:p>
                <a:pPr lvl="0" algn="ctr" eaLnBrk="1" hangingPunct="1">
                  <a:spcBef>
                    <a:spcPts val="500"/>
                  </a:spcBef>
                  <a:spcAft>
                    <a:spcPts val="500"/>
                  </a:spcAft>
                </a:pPr>
                <a:r>
                  <a:rPr lang="zh-CN" altLang="en-US" sz="2400" b="1" dirty="0">
                    <a:solidFill>
                      <a:schemeClr val="accent4">
                        <a:lumMod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文献管理不便</a:t>
                </a:r>
                <a:endParaRPr lang="zh-CN" altLang="en-US" sz="2400" b="1" dirty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7577455" y="686435"/>
            <a:ext cx="3622040" cy="6032500"/>
            <a:chOff x="11933" y="1081"/>
            <a:chExt cx="5704" cy="9500"/>
          </a:xfrm>
        </p:grpSpPr>
        <p:grpSp>
          <p:nvGrpSpPr>
            <p:cNvPr id="7" name="组合 6"/>
            <p:cNvGrpSpPr/>
            <p:nvPr/>
          </p:nvGrpSpPr>
          <p:grpSpPr>
            <a:xfrm>
              <a:off x="11933" y="1081"/>
              <a:ext cx="5704" cy="4164"/>
              <a:chOff x="11075" y="1081"/>
              <a:chExt cx="5704" cy="4164"/>
            </a:xfrm>
          </p:grpSpPr>
          <p:pic>
            <p:nvPicPr>
              <p:cNvPr id="45062" name="图片 78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1075" y="1159"/>
                <a:ext cx="5705" cy="408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4" name="TextBox 7"/>
              <p:cNvSpPr txBox="1"/>
              <p:nvPr/>
            </p:nvSpPr>
            <p:spPr>
              <a:xfrm>
                <a:off x="13559" y="1081"/>
                <a:ext cx="3221" cy="725"/>
              </a:xfrm>
              <a:prstGeom prst="rect">
                <a:avLst/>
              </a:prstGeom>
              <a:solidFill>
                <a:srgbClr val="FFFFFF"/>
              </a:solidFill>
              <a:ln w="31750" cap="flat" cmpd="sng">
                <a:solidFill>
                  <a:srgbClr val="FF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square">
                <a:spAutoFit/>
              </a:bodyPr>
              <a:p>
                <a:pPr lvl="0" algn="ctr" eaLnBrk="1" hangingPunct="1">
                  <a:spcBef>
                    <a:spcPts val="500"/>
                  </a:spcBef>
                  <a:spcAft>
                    <a:spcPts val="500"/>
                  </a:spcAft>
                </a:pPr>
                <a:r>
                  <a:rPr lang="zh-CN" altLang="en-US" sz="2400" b="1" dirty="0">
                    <a:solidFill>
                      <a:schemeClr val="accent4">
                        <a:lumMod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有调理地学习</a:t>
                </a:r>
                <a:endParaRPr lang="zh-CN" altLang="en-US" sz="2400" b="1" dirty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12011" y="5463"/>
              <a:ext cx="5626" cy="5118"/>
              <a:chOff x="11153" y="5463"/>
              <a:chExt cx="5626" cy="5118"/>
            </a:xfrm>
          </p:grpSpPr>
          <p:pic>
            <p:nvPicPr>
              <p:cNvPr id="45064" name="图片 39938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1153" y="5463"/>
                <a:ext cx="5548" cy="511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5" name="TextBox 7"/>
              <p:cNvSpPr txBox="1"/>
              <p:nvPr/>
            </p:nvSpPr>
            <p:spPr>
              <a:xfrm>
                <a:off x="13559" y="5595"/>
                <a:ext cx="3221" cy="725"/>
              </a:xfrm>
              <a:prstGeom prst="rect">
                <a:avLst/>
              </a:prstGeom>
              <a:solidFill>
                <a:srgbClr val="FFFFFF"/>
              </a:solidFill>
              <a:ln w="31750" cap="flat" cmpd="sng">
                <a:solidFill>
                  <a:srgbClr val="FF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square">
                <a:spAutoFit/>
              </a:bodyPr>
              <a:p>
                <a:pPr lvl="0" algn="ctr" eaLnBrk="1" hangingPunct="1">
                  <a:spcBef>
                    <a:spcPts val="500"/>
                  </a:spcBef>
                  <a:spcAft>
                    <a:spcPts val="500"/>
                  </a:spcAft>
                </a:pPr>
                <a:r>
                  <a:rPr lang="zh-CN" altLang="en-US" sz="2400" b="1" dirty="0">
                    <a:solidFill>
                      <a:schemeClr val="accent4">
                        <a:lumMod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顺利投稿</a:t>
                </a:r>
                <a:endParaRPr lang="zh-CN" altLang="en-US" sz="2400" b="1" dirty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4625975" y="2481580"/>
            <a:ext cx="3021330" cy="1951355"/>
            <a:chOff x="7175" y="3908"/>
            <a:chExt cx="4758" cy="3073"/>
          </a:xfrm>
        </p:grpSpPr>
        <p:sp>
          <p:nvSpPr>
            <p:cNvPr id="6" name="右箭头 5"/>
            <p:cNvSpPr/>
            <p:nvPr/>
          </p:nvSpPr>
          <p:spPr>
            <a:xfrm>
              <a:off x="7175" y="3908"/>
              <a:ext cx="4758" cy="3073"/>
            </a:xfrm>
            <a:prstGeom prst="rightArrow">
              <a:avLst/>
            </a:prstGeom>
            <a:solidFill>
              <a:srgbClr val="C0D3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5068" name="Text Box 9"/>
            <p:cNvSpPr txBox="1"/>
            <p:nvPr/>
          </p:nvSpPr>
          <p:spPr>
            <a:xfrm>
              <a:off x="7641" y="4601"/>
              <a:ext cx="3232" cy="17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 fontAlgn="auto">
                <a:lnSpc>
                  <a:spcPts val="26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 b="1" dirty="0">
                  <a:solidFill>
                    <a:schemeClr val="accent4">
                      <a:lumMod val="50000"/>
                    </a:schemeClr>
                  </a:solidFill>
                  <a:latin typeface="Calibri" panose="020F0502020204030204" charset="0"/>
                  <a:ea typeface="宋体" panose="02010600030101010101" pitchFamily="2" charset="-122"/>
                </a:rPr>
                <a:t>文献阅读 </a:t>
              </a:r>
              <a:r>
                <a:rPr lang="en-US" altLang="zh-CN" sz="2000" b="1" dirty="0">
                  <a:solidFill>
                    <a:schemeClr val="accent4">
                      <a:lumMod val="50000"/>
                    </a:schemeClr>
                  </a:solidFill>
                  <a:latin typeface="Calibri" panose="020F0502020204030204" charset="0"/>
                  <a:ea typeface="宋体" panose="02010600030101010101" pitchFamily="2" charset="-122"/>
                </a:rPr>
                <a:t>+ </a:t>
              </a:r>
              <a:r>
                <a:rPr lang="zh-CN" altLang="en-US" sz="2000" b="1" dirty="0">
                  <a:solidFill>
                    <a:schemeClr val="accent4">
                      <a:lumMod val="50000"/>
                    </a:schemeClr>
                  </a:solidFill>
                  <a:latin typeface="Calibri" panose="020F0502020204030204" charset="0"/>
                  <a:ea typeface="宋体" panose="02010600030101010101" pitchFamily="2" charset="-122"/>
                </a:rPr>
                <a:t>管理</a:t>
              </a:r>
              <a:endParaRPr lang="zh-CN" altLang="en-US" sz="2000" b="1" dirty="0">
                <a:solidFill>
                  <a:schemeClr val="accent4">
                    <a:lumMod val="50000"/>
                  </a:schemeClr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  <a:p>
              <a:pPr lvl="0" fontAlgn="auto">
                <a:lnSpc>
                  <a:spcPts val="26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 b="1" dirty="0">
                  <a:solidFill>
                    <a:schemeClr val="accent4">
                      <a:lumMod val="50000"/>
                    </a:schemeClr>
                  </a:solidFill>
                  <a:latin typeface="Calibri" panose="020F0502020204030204" charset="0"/>
                  <a:ea typeface="宋体" panose="02010600030101010101" pitchFamily="2" charset="-122"/>
                </a:rPr>
                <a:t>笔记记录 </a:t>
              </a:r>
              <a:r>
                <a:rPr lang="en-US" altLang="zh-CN" sz="2000" b="1" dirty="0">
                  <a:solidFill>
                    <a:schemeClr val="accent4">
                      <a:lumMod val="50000"/>
                    </a:schemeClr>
                  </a:solidFill>
                  <a:latin typeface="Calibri" panose="020F0502020204030204" charset="0"/>
                  <a:ea typeface="宋体" panose="02010600030101010101" pitchFamily="2" charset="-122"/>
                </a:rPr>
                <a:t>+ </a:t>
              </a:r>
              <a:r>
                <a:rPr lang="zh-CN" altLang="en-US" sz="2000" b="1" dirty="0">
                  <a:solidFill>
                    <a:schemeClr val="accent4">
                      <a:lumMod val="50000"/>
                    </a:schemeClr>
                  </a:solidFill>
                  <a:latin typeface="Calibri" panose="020F0502020204030204" charset="0"/>
                  <a:ea typeface="宋体" panose="02010600030101010101" pitchFamily="2" charset="-122"/>
                </a:rPr>
                <a:t>管理</a:t>
              </a:r>
              <a:endParaRPr lang="zh-CN" altLang="en-US" sz="2000" b="1" dirty="0">
                <a:solidFill>
                  <a:schemeClr val="accent4">
                    <a:lumMod val="50000"/>
                  </a:schemeClr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  <a:p>
              <a:pPr lvl="0" fontAlgn="auto">
                <a:lnSpc>
                  <a:spcPts val="26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 b="1" dirty="0">
                  <a:solidFill>
                    <a:schemeClr val="accent4">
                      <a:lumMod val="50000"/>
                    </a:schemeClr>
                  </a:solidFill>
                  <a:latin typeface="Calibri" panose="020F0502020204030204" charset="0"/>
                  <a:ea typeface="宋体" panose="02010600030101010101" pitchFamily="2" charset="-122"/>
                </a:rPr>
                <a:t>撰写论文 </a:t>
              </a:r>
              <a:r>
                <a:rPr lang="en-US" altLang="zh-CN" sz="2000" b="1" dirty="0">
                  <a:solidFill>
                    <a:schemeClr val="accent4">
                      <a:lumMod val="50000"/>
                    </a:schemeClr>
                  </a:solidFill>
                  <a:latin typeface="Calibri" panose="020F0502020204030204" charset="0"/>
                  <a:ea typeface="宋体" panose="02010600030101010101" pitchFamily="2" charset="-122"/>
                </a:rPr>
                <a:t>+ </a:t>
              </a:r>
              <a:r>
                <a:rPr lang="zh-CN" altLang="en-US" sz="2000" b="1" dirty="0">
                  <a:solidFill>
                    <a:schemeClr val="accent4">
                      <a:lumMod val="50000"/>
                    </a:schemeClr>
                  </a:solidFill>
                  <a:latin typeface="Calibri" panose="020F0502020204030204" charset="0"/>
                  <a:ea typeface="宋体" panose="02010600030101010101" pitchFamily="2" charset="-122"/>
                </a:rPr>
                <a:t>投稿</a:t>
              </a:r>
              <a:endParaRPr lang="zh-CN" altLang="en-US" sz="2000" b="1" dirty="0">
                <a:solidFill>
                  <a:schemeClr val="accent4">
                    <a:lumMod val="50000"/>
                  </a:schemeClr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9740" y="422910"/>
            <a:ext cx="11271600" cy="601183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91630" y="822325"/>
            <a:ext cx="822960" cy="22733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8109585" y="3305810"/>
            <a:ext cx="1437640" cy="652780"/>
            <a:chOff x="12771" y="5206"/>
            <a:chExt cx="2264" cy="1028"/>
          </a:xfrm>
        </p:grpSpPr>
        <p:pic>
          <p:nvPicPr>
            <p:cNvPr id="43009" name="图片 4" descr="图像"/>
            <p:cNvPicPr>
              <a:picLocks noChangeAspect="1"/>
            </p:cNvPicPr>
            <p:nvPr/>
          </p:nvPicPr>
          <p:blipFill>
            <a:blip r:embed="rId2"/>
            <a:srcRect l="58317" t="49263" r="28008" b="39362"/>
            <a:stretch>
              <a:fillRect/>
            </a:stretch>
          </p:blipFill>
          <p:spPr>
            <a:xfrm>
              <a:off x="12777" y="5206"/>
              <a:ext cx="2259" cy="102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" name="矩形 3"/>
            <p:cNvSpPr/>
            <p:nvPr/>
          </p:nvSpPr>
          <p:spPr>
            <a:xfrm>
              <a:off x="12771" y="5206"/>
              <a:ext cx="2235" cy="1029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740" y="59690"/>
            <a:ext cx="11271600" cy="6739371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9740" y="306070"/>
            <a:ext cx="11271600" cy="624669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755130" y="909320"/>
            <a:ext cx="667385" cy="19875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15105" y="2029460"/>
            <a:ext cx="5535295" cy="83693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21275" y="2997835"/>
            <a:ext cx="3661410" cy="226885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993265" y="3494405"/>
            <a:ext cx="2514600" cy="1014730"/>
          </a:xfrm>
          <a:prstGeom prst="rect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 algn="ctr"/>
            <a:r>
              <a:rPr lang="zh-CN" altLang="zh-CN" sz="2000" b="1">
                <a:solidFill>
                  <a:schemeClr val="accent4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文字识别，复制粘贴至</a:t>
            </a:r>
            <a:r>
              <a:rPr lang="en-US" altLang="zh-CN" sz="2000" b="1">
                <a:solidFill>
                  <a:schemeClr val="accent4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WORD</a:t>
            </a:r>
            <a:r>
              <a:rPr lang="zh-CN" altLang="en-US" sz="2000" b="1">
                <a:solidFill>
                  <a:schemeClr val="accent4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000" b="1">
                <a:solidFill>
                  <a:schemeClr val="accent4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2000" b="1">
                <a:solidFill>
                  <a:schemeClr val="accent4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000" b="1">
                <a:solidFill>
                  <a:schemeClr val="accent4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Excel</a:t>
            </a:r>
            <a:r>
              <a:rPr lang="zh-CN" altLang="en-US" sz="2000" b="1">
                <a:solidFill>
                  <a:schemeClr val="accent4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等</a:t>
            </a:r>
            <a:endParaRPr lang="zh-CN" altLang="en-US" sz="2000" b="1">
              <a:solidFill>
                <a:schemeClr val="accent4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2" grpId="3" animBg="1"/>
      <p:bldP spid="12" grpId="4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3210" y="631825"/>
            <a:ext cx="11624945" cy="559498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6585" y="2341245"/>
            <a:ext cx="1291590" cy="95123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49145" y="2056765"/>
            <a:ext cx="9859645" cy="38608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6194425" y="1578610"/>
            <a:ext cx="2514600" cy="1014730"/>
          </a:xfrm>
          <a:prstGeom prst="rect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 algn="ctr"/>
            <a:r>
              <a:rPr lang="zh-CN" altLang="en-US" sz="2000" b="1">
                <a:solidFill>
                  <a:schemeClr val="accent4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功能导航处可查看所有笔记，可按标签、时间、加星笔记查找</a:t>
            </a:r>
            <a:endParaRPr lang="zh-CN" altLang="en-US" sz="2000" b="1">
              <a:solidFill>
                <a:schemeClr val="accent4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033125" y="2341245"/>
            <a:ext cx="298450" cy="35496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8820785" y="2766060"/>
            <a:ext cx="2923540" cy="398780"/>
          </a:xfrm>
          <a:prstGeom prst="rect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 algn="ctr"/>
            <a:r>
              <a:rPr lang="zh-CN" altLang="en-US" sz="2000" b="1">
                <a:solidFill>
                  <a:schemeClr val="accent4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点击可跳转至笔记来源</a:t>
            </a:r>
            <a:endParaRPr lang="zh-CN" altLang="en-US" sz="2000" b="1">
              <a:solidFill>
                <a:schemeClr val="accent4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42" presetClass="exit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  <p:bldP spid="12" grpId="3" animBg="1"/>
      <p:bldP spid="12" grpId="4" bldLvl="0" animBg="1"/>
      <p:bldP spid="3" grpId="1" animBg="1"/>
      <p:bldP spid="4" grpId="1" animBg="1"/>
      <p:bldP spid="12" grpId="5" animBg="1"/>
      <p:bldP spid="6" grpId="0" animBg="1"/>
      <p:bldP spid="7" grpId="3" animBg="1"/>
      <p:bldP spid="7" grpId="4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045" y="684530"/>
            <a:ext cx="11725910" cy="548894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751455" y="2127885"/>
            <a:ext cx="2923540" cy="706755"/>
          </a:xfrm>
          <a:prstGeom prst="rect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 algn="ctr"/>
            <a:r>
              <a:rPr lang="zh-CN" altLang="en-US" sz="2000" b="1">
                <a:solidFill>
                  <a:schemeClr val="accent4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记录的笔记可到处、打印插入到</a:t>
            </a:r>
            <a:r>
              <a:rPr lang="en-US" altLang="zh-CN" sz="2000" b="1">
                <a:solidFill>
                  <a:schemeClr val="accent4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WORD</a:t>
            </a:r>
            <a:endParaRPr lang="en-US" altLang="zh-CN" sz="2000" b="1">
              <a:solidFill>
                <a:schemeClr val="accent4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31745" y="1092200"/>
            <a:ext cx="3363595" cy="39687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3" animBg="1"/>
      <p:bldP spid="7" grpId="4" bldLvl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5709" y="3212"/>
            <a:ext cx="4079225" cy="685157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trike="noStrike" noProof="1">
              <a:solidFill>
                <a:prstClr val="white"/>
              </a:solidFill>
            </a:endParaRPr>
          </a:p>
        </p:txBody>
      </p:sp>
      <p:grpSp>
        <p:nvGrpSpPr>
          <p:cNvPr id="59394" name="组合 17"/>
          <p:cNvGrpSpPr/>
          <p:nvPr/>
        </p:nvGrpSpPr>
        <p:grpSpPr>
          <a:xfrm>
            <a:off x="1707503" y="133265"/>
            <a:ext cx="4057021" cy="3714443"/>
            <a:chOff x="1654969" y="1913283"/>
            <a:chExt cx="4060951" cy="3718250"/>
          </a:xfrm>
        </p:grpSpPr>
        <p:grpSp>
          <p:nvGrpSpPr>
            <p:cNvPr id="59395" name="组合 14"/>
            <p:cNvGrpSpPr/>
            <p:nvPr/>
          </p:nvGrpSpPr>
          <p:grpSpPr>
            <a:xfrm>
              <a:off x="2282770" y="1913283"/>
              <a:ext cx="3433150" cy="3718250"/>
              <a:chOff x="200181" y="1109720"/>
              <a:chExt cx="3433150" cy="3718250"/>
            </a:xfrm>
          </p:grpSpPr>
          <p:grpSp>
            <p:nvGrpSpPr>
              <p:cNvPr id="59396" name="组合 11"/>
              <p:cNvGrpSpPr/>
              <p:nvPr/>
            </p:nvGrpSpPr>
            <p:grpSpPr>
              <a:xfrm>
                <a:off x="449141" y="2030030"/>
                <a:ext cx="3184190" cy="2797940"/>
                <a:chOff x="683491" y="2143514"/>
                <a:chExt cx="3184190" cy="2797940"/>
              </a:xfrm>
            </p:grpSpPr>
            <p:grpSp>
              <p:nvGrpSpPr>
                <p:cNvPr id="59397" name="组合 9"/>
                <p:cNvGrpSpPr/>
                <p:nvPr/>
              </p:nvGrpSpPr>
              <p:grpSpPr>
                <a:xfrm>
                  <a:off x="683491" y="2143514"/>
                  <a:ext cx="2426209" cy="2797940"/>
                  <a:chOff x="230909" y="3242641"/>
                  <a:chExt cx="2426209" cy="2797940"/>
                </a:xfrm>
              </p:grpSpPr>
              <p:sp>
                <p:nvSpPr>
                  <p:cNvPr id="5" name="等腰三角形 4"/>
                  <p:cNvSpPr/>
                  <p:nvPr>
                    <p:custDataLst>
                      <p:tags r:id="rId2"/>
                    </p:custDataLst>
                  </p:nvPr>
                </p:nvSpPr>
                <p:spPr>
                  <a:xfrm rot="10800000">
                    <a:off x="535284" y="4211621"/>
                    <a:ext cx="2119378" cy="1828960"/>
                  </a:xfrm>
                  <a:prstGeom prst="triangle">
                    <a:avLst/>
                  </a:prstGeom>
                  <a:solidFill>
                    <a:schemeClr val="tx1">
                      <a:alpha val="57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trike="noStrike" noProof="1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6" name="等腰三角形 5"/>
                  <p:cNvSpPr/>
                  <p:nvPr>
                    <p:custDataLst>
                      <p:tags r:id="rId3"/>
                    </p:custDataLst>
                  </p:nvPr>
                </p:nvSpPr>
                <p:spPr>
                  <a:xfrm rot="10800000">
                    <a:off x="1630693" y="5124514"/>
                    <a:ext cx="1023969" cy="882727"/>
                  </a:xfrm>
                  <a:prstGeom prst="triangle">
                    <a:avLst/>
                  </a:prstGeom>
                  <a:solidFill>
                    <a:schemeClr val="accent1">
                      <a:lumMod val="60000"/>
                      <a:lumOff val="40000"/>
                      <a:alpha val="57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trike="noStrike" noProof="1">
                      <a:solidFill>
                        <a:prstClr val="white"/>
                      </a:solidFill>
                    </a:endParaRPr>
                  </a:p>
                </p:txBody>
              </p:sp>
              <p:cxnSp>
                <p:nvCxnSpPr>
                  <p:cNvPr id="8" name="直接连接符 7"/>
                  <p:cNvCxnSpPr/>
                  <p:nvPr>
                    <p:custDataLst>
                      <p:tags r:id="rId4"/>
                    </p:custDataLst>
                  </p:nvPr>
                </p:nvCxnSpPr>
                <p:spPr>
                  <a:xfrm>
                    <a:off x="230475" y="3243161"/>
                    <a:ext cx="1025557" cy="1846425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1" name="等腰三角形 10"/>
                <p:cNvSpPr/>
                <p:nvPr>
                  <p:custDataLst>
                    <p:tags r:id="rId5"/>
                  </p:custDataLst>
                </p:nvPr>
              </p:nvSpPr>
              <p:spPr>
                <a:xfrm rot="10800000">
                  <a:off x="3415229" y="3518929"/>
                  <a:ext cx="452452" cy="390559"/>
                </a:xfrm>
                <a:prstGeom prst="triangle">
                  <a:avLst/>
                </a:prstGeom>
                <a:solidFill>
                  <a:schemeClr val="bg1">
                    <a:alpha val="57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trike="noStrike" noProof="1">
                    <a:solidFill>
                      <a:prstClr val="white"/>
                    </a:solidFill>
                  </a:endParaRPr>
                </a:p>
              </p:txBody>
            </p:sp>
          </p:grpSp>
          <p:cxnSp>
            <p:nvCxnSpPr>
              <p:cNvPr id="13" name="直接连接符 12"/>
              <p:cNvCxnSpPr/>
              <p:nvPr>
                <p:custDataLst>
                  <p:tags r:id="rId6"/>
                </p:custDataLst>
              </p:nvPr>
            </p:nvCxnSpPr>
            <p:spPr>
              <a:xfrm>
                <a:off x="199461" y="1109720"/>
                <a:ext cx="1274803" cy="2295726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6" name="椭圆 15"/>
            <p:cNvSpPr/>
            <p:nvPr>
              <p:custDataLst>
                <p:tags r:id="rId7"/>
              </p:custDataLst>
            </p:nvPr>
          </p:nvSpPr>
          <p:spPr>
            <a:xfrm>
              <a:off x="1913739" y="3388200"/>
              <a:ext cx="738211" cy="738252"/>
            </a:xfrm>
            <a:prstGeom prst="ellipse">
              <a:avLst/>
            </a:prstGeom>
            <a:solidFill>
              <a:schemeClr val="tx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trike="noStrike" noProof="1">
                <a:solidFill>
                  <a:prstClr val="white"/>
                </a:solidFill>
              </a:endParaRPr>
            </a:p>
          </p:txBody>
        </p:sp>
        <p:sp>
          <p:nvSpPr>
            <p:cNvPr id="17" name="椭圆 16"/>
            <p:cNvSpPr/>
            <p:nvPr>
              <p:custDataLst>
                <p:tags r:id="rId8"/>
              </p:custDataLst>
            </p:nvPr>
          </p:nvSpPr>
          <p:spPr>
            <a:xfrm>
              <a:off x="1654969" y="2724567"/>
              <a:ext cx="385774" cy="385796"/>
            </a:xfrm>
            <a:prstGeom prst="ellipse">
              <a:avLst/>
            </a:prstGeom>
            <a:solidFill>
              <a:schemeClr val="tx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trike="noStrike" noProof="1">
                <a:solidFill>
                  <a:prstClr val="white"/>
                </a:solidFill>
              </a:endParaRPr>
            </a:p>
          </p:txBody>
        </p:sp>
      </p:grpSp>
      <p:grpSp>
        <p:nvGrpSpPr>
          <p:cNvPr id="59405" name="组合 25"/>
          <p:cNvGrpSpPr/>
          <p:nvPr/>
        </p:nvGrpSpPr>
        <p:grpSpPr>
          <a:xfrm>
            <a:off x="803475" y="3230749"/>
            <a:ext cx="2336197" cy="2133187"/>
            <a:chOff x="867300" y="2877770"/>
            <a:chExt cx="2337718" cy="2135949"/>
          </a:xfrm>
        </p:grpSpPr>
        <p:grpSp>
          <p:nvGrpSpPr>
            <p:cNvPr id="59406" name="组合 20"/>
            <p:cNvGrpSpPr/>
            <p:nvPr/>
          </p:nvGrpSpPr>
          <p:grpSpPr>
            <a:xfrm>
              <a:off x="867300" y="2877770"/>
              <a:ext cx="1196107" cy="1772046"/>
              <a:chOff x="490432" y="2759871"/>
              <a:chExt cx="1196107" cy="1772046"/>
            </a:xfrm>
          </p:grpSpPr>
          <p:sp>
            <p:nvSpPr>
              <p:cNvPr id="59407" name="文本框 18"/>
              <p:cNvSpPr txBox="1"/>
              <p:nvPr>
                <p:custDataLst>
                  <p:tags r:id="rId9"/>
                </p:custDataLst>
              </p:nvPr>
            </p:nvSpPr>
            <p:spPr>
              <a:xfrm>
                <a:off x="490432" y="2759871"/>
                <a:ext cx="581891" cy="105673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lvl="0">
                  <a:lnSpc>
                    <a:spcPct val="90000"/>
                  </a:lnSpc>
                  <a:spcBef>
                    <a:spcPct val="0"/>
                  </a:spcBef>
                  <a:buNone/>
                </a:pPr>
                <a:r>
                  <a:rPr lang="zh-CN" altLang="en-US" sz="5995" b="1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目</a:t>
                </a:r>
                <a:endParaRPr lang="zh-CN" altLang="en-US" sz="5995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59408" name="文本框 19"/>
              <p:cNvSpPr txBox="1"/>
              <p:nvPr>
                <p:custDataLst>
                  <p:tags r:id="rId10"/>
                </p:custDataLst>
              </p:nvPr>
            </p:nvSpPr>
            <p:spPr>
              <a:xfrm>
                <a:off x="1104648" y="3475180"/>
                <a:ext cx="581891" cy="105673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lvl="0">
                  <a:lnSpc>
                    <a:spcPct val="90000"/>
                  </a:lnSpc>
                  <a:spcBef>
                    <a:spcPct val="0"/>
                  </a:spcBef>
                  <a:buNone/>
                </a:pPr>
                <a:r>
                  <a:rPr lang="zh-CN" altLang="en-US" sz="5995" b="1" dirty="0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录</a:t>
                </a:r>
                <a:endParaRPr lang="zh-CN" altLang="en-US" sz="5995" b="1" dirty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59409" name="文本框 21"/>
            <p:cNvSpPr txBox="1"/>
            <p:nvPr>
              <p:custDataLst>
                <p:tags r:id="rId11"/>
              </p:custDataLst>
            </p:nvPr>
          </p:nvSpPr>
          <p:spPr>
            <a:xfrm>
              <a:off x="1481516" y="4490499"/>
              <a:ext cx="1723502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lvl="0">
                <a:lnSpc>
                  <a:spcPct val="90000"/>
                </a:lnSpc>
                <a:spcBef>
                  <a:spcPct val="0"/>
                </a:spcBef>
                <a:buNone/>
              </a:pPr>
              <a:r>
                <a:rPr lang="en-US" altLang="zh-CN" sz="2800">
                  <a:solidFill>
                    <a:srgbClr val="262626"/>
                  </a:solidFill>
                  <a:latin typeface="Arial" panose="020B0604020202020204" pitchFamily="34" charset="0"/>
                  <a:ea typeface="黑体" panose="02010609060101010101" pitchFamily="2" charset="-122"/>
                </a:rPr>
                <a:t>Contents</a:t>
              </a:r>
              <a:endParaRPr lang="en-US" altLang="zh-CN" sz="2800">
                <a:solidFill>
                  <a:srgbClr val="262626"/>
                </a:solidFill>
                <a:latin typeface="Arial" panose="020B0604020202020204" pitchFamily="34" charset="0"/>
                <a:ea typeface="黑体" panose="02010609060101010101" pitchFamily="2" charset="-122"/>
              </a:endParaRPr>
            </a:p>
          </p:txBody>
        </p:sp>
        <p:cxnSp>
          <p:nvCxnSpPr>
            <p:cNvPr id="24" name="直接连接符 23"/>
            <p:cNvCxnSpPr/>
            <p:nvPr>
              <p:custDataLst>
                <p:tags r:id="rId12"/>
              </p:custDataLst>
            </p:nvPr>
          </p:nvCxnSpPr>
          <p:spPr>
            <a:xfrm>
              <a:off x="1033939" y="5013719"/>
              <a:ext cx="1885410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矩形 29"/>
          <p:cNvSpPr/>
          <p:nvPr>
            <p:custDataLst>
              <p:tags r:id="rId13"/>
            </p:custDataLst>
          </p:nvPr>
        </p:nvSpPr>
        <p:spPr bwMode="auto">
          <a:xfrm>
            <a:off x="5764524" y="2726397"/>
            <a:ext cx="591584" cy="52814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strike="noStrike" noProof="1" dirty="0" smtClean="0">
                <a:solidFill>
                  <a:prstClr val="white"/>
                </a:solidFill>
              </a:rPr>
              <a:t>04</a:t>
            </a:r>
            <a:endParaRPr lang="zh-CN" altLang="en-US" sz="2400" b="1" strike="noStrike" noProof="1" dirty="0">
              <a:solidFill>
                <a:prstClr val="white"/>
              </a:solidFill>
            </a:endParaRPr>
          </a:p>
        </p:txBody>
      </p:sp>
      <p:sp>
        <p:nvSpPr>
          <p:cNvPr id="59412" name="文本框 1"/>
          <p:cNvSpPr txBox="1"/>
          <p:nvPr/>
        </p:nvSpPr>
        <p:spPr>
          <a:xfrm>
            <a:off x="6695513" y="2721639"/>
            <a:ext cx="3936484" cy="518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 defTabSz="914400">
              <a:spcBef>
                <a:spcPct val="0"/>
              </a:spcBef>
              <a:buNone/>
            </a:pPr>
            <a:r>
              <a:rPr lang="en-US" altLang="zh-CN" sz="2800">
                <a:latin typeface="Arial" panose="020B0604020202020204" pitchFamily="34" charset="0"/>
                <a:ea typeface="黑体" panose="02010609060101010101" pitchFamily="2" charset="-122"/>
              </a:rPr>
              <a:t>       </a:t>
            </a:r>
            <a:r>
              <a:rPr lang="zh-CN" altLang="en-US" sz="2800" dirty="0">
                <a:latin typeface="微软雅黑" panose="020B0503020204020204" charset="-122"/>
                <a:ea typeface="黑体" panose="02010609060101010101" pitchFamily="2" charset="-122"/>
                <a:sym typeface="微软雅黑" panose="020B0503020204020204" charset="-122"/>
              </a:rPr>
              <a:t>文献写作和排版</a:t>
            </a:r>
            <a:endParaRPr lang="zh-CN" altLang="en-US" sz="280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  <p:custDataLst>
      <p:tags r:id="rId14"/>
    </p:custDataLst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355600"/>
            <a:ext cx="11555095" cy="614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430" y="793750"/>
            <a:ext cx="412115" cy="63881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2895600" y="1447800"/>
            <a:ext cx="6399530" cy="3961765"/>
            <a:chOff x="4560" y="2280"/>
            <a:chExt cx="10078" cy="6239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60" y="2280"/>
              <a:ext cx="10079" cy="6239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4560" y="2281"/>
              <a:ext cx="10079" cy="6239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35280" y="69850"/>
            <a:ext cx="11520170" cy="6719570"/>
            <a:chOff x="528" y="110"/>
            <a:chExt cx="18142" cy="10582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28" y="110"/>
              <a:ext cx="18142" cy="10582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5095" y="8917"/>
              <a:ext cx="8784" cy="1453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403225" y="2150110"/>
            <a:ext cx="675005" cy="24409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3200" b="1">
                <a:solidFill>
                  <a:schemeClr val="accent4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插 入 文 献</a:t>
            </a:r>
            <a:endParaRPr lang="zh-CN" altLang="en-US" sz="3200" b="1">
              <a:solidFill>
                <a:schemeClr val="accent4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650" y="513080"/>
            <a:ext cx="11696700" cy="5832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10640" y="949960"/>
            <a:ext cx="681355" cy="21272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3776980" y="1801495"/>
            <a:ext cx="4638040" cy="3640455"/>
            <a:chOff x="5948" y="2837"/>
            <a:chExt cx="7304" cy="5733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948" y="2856"/>
              <a:ext cx="7304" cy="5714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5953" y="2837"/>
              <a:ext cx="7287" cy="5733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7520305" y="3075940"/>
            <a:ext cx="2923540" cy="706755"/>
          </a:xfrm>
          <a:prstGeom prst="rect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 algn="ctr"/>
            <a:r>
              <a:rPr lang="zh-CN" altLang="en-US" sz="2000" b="1">
                <a:solidFill>
                  <a:schemeClr val="accent4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点击可对文献详情进行修改</a:t>
            </a:r>
            <a:endParaRPr lang="zh-CN" altLang="en-US" sz="2000" b="1">
              <a:solidFill>
                <a:schemeClr val="accent4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03225" y="2150110"/>
            <a:ext cx="675005" cy="24409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3200" b="1">
                <a:solidFill>
                  <a:schemeClr val="accent4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编 辑 文 献</a:t>
            </a:r>
            <a:endParaRPr lang="zh-CN" altLang="en-US" sz="3200" b="1">
              <a:solidFill>
                <a:schemeClr val="accent4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3" animBg="1"/>
      <p:bldP spid="8" grpId="4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536700" y="165735"/>
            <a:ext cx="9118600" cy="6526530"/>
            <a:chOff x="2420" y="261"/>
            <a:chExt cx="14360" cy="1027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420" y="261"/>
              <a:ext cx="14360" cy="10278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7005" y="647"/>
              <a:ext cx="1207" cy="514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9510" y="165735"/>
            <a:ext cx="7333615" cy="640969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7450" y="116205"/>
            <a:ext cx="7254875" cy="6508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056890" y="1248410"/>
            <a:ext cx="6174105" cy="130556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056890" y="4327525"/>
            <a:ext cx="6115050" cy="93662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591425" y="2767965"/>
            <a:ext cx="3249295" cy="1322070"/>
          </a:xfrm>
          <a:prstGeom prst="rect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 algn="ctr"/>
            <a:r>
              <a:rPr lang="zh-CN" altLang="en-US" sz="2000" b="1">
                <a:solidFill>
                  <a:schemeClr val="accent4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做过的笔记在开题报告模板中按笔记标签自动填充内容；笔记来源文献作为参考文献插入文中</a:t>
            </a:r>
            <a:endParaRPr lang="zh-CN" altLang="en-US" sz="2000" b="1">
              <a:solidFill>
                <a:schemeClr val="accent4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03225" y="2150110"/>
            <a:ext cx="675005" cy="24409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3200" b="1">
                <a:solidFill>
                  <a:schemeClr val="accent4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开 题 报 告</a:t>
            </a:r>
            <a:endParaRPr lang="zh-CN" altLang="en-US" sz="3200" b="1">
              <a:solidFill>
                <a:schemeClr val="accent4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3" animBg="1"/>
      <p:bldP spid="10" grpId="4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5709" y="3212"/>
            <a:ext cx="4079225" cy="685157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trike="noStrike" noProof="1">
              <a:solidFill>
                <a:prstClr val="white"/>
              </a:solidFill>
            </a:endParaRPr>
          </a:p>
        </p:txBody>
      </p:sp>
      <p:grpSp>
        <p:nvGrpSpPr>
          <p:cNvPr id="69634" name="组合 17"/>
          <p:cNvGrpSpPr/>
          <p:nvPr/>
        </p:nvGrpSpPr>
        <p:grpSpPr>
          <a:xfrm>
            <a:off x="1707503" y="133265"/>
            <a:ext cx="4057021" cy="3714443"/>
            <a:chOff x="1654969" y="1913283"/>
            <a:chExt cx="4060951" cy="3718250"/>
          </a:xfrm>
        </p:grpSpPr>
        <p:grpSp>
          <p:nvGrpSpPr>
            <p:cNvPr id="69635" name="组合 14"/>
            <p:cNvGrpSpPr/>
            <p:nvPr/>
          </p:nvGrpSpPr>
          <p:grpSpPr>
            <a:xfrm>
              <a:off x="2282770" y="1913283"/>
              <a:ext cx="3433150" cy="3718250"/>
              <a:chOff x="200181" y="1109720"/>
              <a:chExt cx="3433150" cy="3718250"/>
            </a:xfrm>
          </p:grpSpPr>
          <p:grpSp>
            <p:nvGrpSpPr>
              <p:cNvPr id="69636" name="组合 11"/>
              <p:cNvGrpSpPr/>
              <p:nvPr/>
            </p:nvGrpSpPr>
            <p:grpSpPr>
              <a:xfrm>
                <a:off x="449141" y="2030030"/>
                <a:ext cx="3184190" cy="2797940"/>
                <a:chOff x="683491" y="2143514"/>
                <a:chExt cx="3184190" cy="2797940"/>
              </a:xfrm>
            </p:grpSpPr>
            <p:grpSp>
              <p:nvGrpSpPr>
                <p:cNvPr id="69637" name="组合 9"/>
                <p:cNvGrpSpPr/>
                <p:nvPr/>
              </p:nvGrpSpPr>
              <p:grpSpPr>
                <a:xfrm>
                  <a:off x="683491" y="2143514"/>
                  <a:ext cx="2426209" cy="2797940"/>
                  <a:chOff x="230909" y="3242641"/>
                  <a:chExt cx="2426209" cy="2797940"/>
                </a:xfrm>
              </p:grpSpPr>
              <p:sp>
                <p:nvSpPr>
                  <p:cNvPr id="5" name="等腰三角形 4"/>
                  <p:cNvSpPr/>
                  <p:nvPr>
                    <p:custDataLst>
                      <p:tags r:id="rId2"/>
                    </p:custDataLst>
                  </p:nvPr>
                </p:nvSpPr>
                <p:spPr>
                  <a:xfrm rot="10800000">
                    <a:off x="535284" y="4211621"/>
                    <a:ext cx="2119378" cy="1828960"/>
                  </a:xfrm>
                  <a:prstGeom prst="triangle">
                    <a:avLst/>
                  </a:prstGeom>
                  <a:solidFill>
                    <a:schemeClr val="tx1">
                      <a:alpha val="57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trike="noStrike" noProof="1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6" name="等腰三角形 5"/>
                  <p:cNvSpPr/>
                  <p:nvPr>
                    <p:custDataLst>
                      <p:tags r:id="rId3"/>
                    </p:custDataLst>
                  </p:nvPr>
                </p:nvSpPr>
                <p:spPr>
                  <a:xfrm rot="10800000">
                    <a:off x="1630693" y="5124514"/>
                    <a:ext cx="1023969" cy="882727"/>
                  </a:xfrm>
                  <a:prstGeom prst="triangle">
                    <a:avLst/>
                  </a:prstGeom>
                  <a:solidFill>
                    <a:schemeClr val="accent1">
                      <a:lumMod val="60000"/>
                      <a:lumOff val="40000"/>
                      <a:alpha val="57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trike="noStrike" noProof="1">
                      <a:solidFill>
                        <a:prstClr val="white"/>
                      </a:solidFill>
                    </a:endParaRPr>
                  </a:p>
                </p:txBody>
              </p:sp>
              <p:cxnSp>
                <p:nvCxnSpPr>
                  <p:cNvPr id="8" name="直接连接符 7"/>
                  <p:cNvCxnSpPr/>
                  <p:nvPr>
                    <p:custDataLst>
                      <p:tags r:id="rId4"/>
                    </p:custDataLst>
                  </p:nvPr>
                </p:nvCxnSpPr>
                <p:spPr>
                  <a:xfrm>
                    <a:off x="230475" y="3243161"/>
                    <a:ext cx="1025557" cy="1846425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1" name="等腰三角形 10"/>
                <p:cNvSpPr/>
                <p:nvPr>
                  <p:custDataLst>
                    <p:tags r:id="rId5"/>
                  </p:custDataLst>
                </p:nvPr>
              </p:nvSpPr>
              <p:spPr>
                <a:xfrm rot="10800000">
                  <a:off x="3415229" y="3518929"/>
                  <a:ext cx="452452" cy="390559"/>
                </a:xfrm>
                <a:prstGeom prst="triangle">
                  <a:avLst/>
                </a:prstGeom>
                <a:solidFill>
                  <a:schemeClr val="bg1">
                    <a:alpha val="57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trike="noStrike" noProof="1">
                    <a:solidFill>
                      <a:prstClr val="white"/>
                    </a:solidFill>
                  </a:endParaRPr>
                </a:p>
              </p:txBody>
            </p:sp>
          </p:grpSp>
          <p:cxnSp>
            <p:nvCxnSpPr>
              <p:cNvPr id="13" name="直接连接符 12"/>
              <p:cNvCxnSpPr/>
              <p:nvPr>
                <p:custDataLst>
                  <p:tags r:id="rId6"/>
                </p:custDataLst>
              </p:nvPr>
            </p:nvCxnSpPr>
            <p:spPr>
              <a:xfrm>
                <a:off x="199461" y="1109720"/>
                <a:ext cx="1274803" cy="2295726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6" name="椭圆 15"/>
            <p:cNvSpPr/>
            <p:nvPr>
              <p:custDataLst>
                <p:tags r:id="rId7"/>
              </p:custDataLst>
            </p:nvPr>
          </p:nvSpPr>
          <p:spPr>
            <a:xfrm>
              <a:off x="1913739" y="3388200"/>
              <a:ext cx="738211" cy="738252"/>
            </a:xfrm>
            <a:prstGeom prst="ellipse">
              <a:avLst/>
            </a:prstGeom>
            <a:solidFill>
              <a:schemeClr val="tx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trike="noStrike" noProof="1">
                <a:solidFill>
                  <a:prstClr val="white"/>
                </a:solidFill>
              </a:endParaRPr>
            </a:p>
          </p:txBody>
        </p:sp>
        <p:sp>
          <p:nvSpPr>
            <p:cNvPr id="17" name="椭圆 16"/>
            <p:cNvSpPr/>
            <p:nvPr>
              <p:custDataLst>
                <p:tags r:id="rId8"/>
              </p:custDataLst>
            </p:nvPr>
          </p:nvSpPr>
          <p:spPr>
            <a:xfrm>
              <a:off x="1654969" y="2724567"/>
              <a:ext cx="385774" cy="385796"/>
            </a:xfrm>
            <a:prstGeom prst="ellipse">
              <a:avLst/>
            </a:prstGeom>
            <a:solidFill>
              <a:schemeClr val="tx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trike="noStrike" noProof="1">
                <a:solidFill>
                  <a:prstClr val="white"/>
                </a:solidFill>
              </a:endParaRPr>
            </a:p>
          </p:txBody>
        </p:sp>
      </p:grpSp>
      <p:grpSp>
        <p:nvGrpSpPr>
          <p:cNvPr id="69645" name="组合 25"/>
          <p:cNvGrpSpPr/>
          <p:nvPr/>
        </p:nvGrpSpPr>
        <p:grpSpPr>
          <a:xfrm>
            <a:off x="803475" y="3230749"/>
            <a:ext cx="2336197" cy="2133187"/>
            <a:chOff x="867300" y="2877770"/>
            <a:chExt cx="2337718" cy="2135949"/>
          </a:xfrm>
        </p:grpSpPr>
        <p:grpSp>
          <p:nvGrpSpPr>
            <p:cNvPr id="69646" name="组合 20"/>
            <p:cNvGrpSpPr/>
            <p:nvPr/>
          </p:nvGrpSpPr>
          <p:grpSpPr>
            <a:xfrm>
              <a:off x="867300" y="2877770"/>
              <a:ext cx="1196107" cy="1772046"/>
              <a:chOff x="490432" y="2759871"/>
              <a:chExt cx="1196107" cy="1772046"/>
            </a:xfrm>
          </p:grpSpPr>
          <p:sp>
            <p:nvSpPr>
              <p:cNvPr id="69647" name="文本框 18"/>
              <p:cNvSpPr txBox="1"/>
              <p:nvPr>
                <p:custDataLst>
                  <p:tags r:id="rId9"/>
                </p:custDataLst>
              </p:nvPr>
            </p:nvSpPr>
            <p:spPr>
              <a:xfrm>
                <a:off x="490432" y="2759871"/>
                <a:ext cx="581891" cy="105673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lvl="0">
                  <a:lnSpc>
                    <a:spcPct val="90000"/>
                  </a:lnSpc>
                  <a:spcBef>
                    <a:spcPct val="0"/>
                  </a:spcBef>
                  <a:buNone/>
                </a:pPr>
                <a:r>
                  <a:rPr lang="zh-CN" altLang="en-US" sz="5995" b="1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目</a:t>
                </a:r>
                <a:endParaRPr lang="zh-CN" altLang="en-US" sz="5995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69648" name="文本框 19"/>
              <p:cNvSpPr txBox="1"/>
              <p:nvPr>
                <p:custDataLst>
                  <p:tags r:id="rId10"/>
                </p:custDataLst>
              </p:nvPr>
            </p:nvSpPr>
            <p:spPr>
              <a:xfrm>
                <a:off x="1104648" y="3475180"/>
                <a:ext cx="581891" cy="105673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lvl="0">
                  <a:lnSpc>
                    <a:spcPct val="90000"/>
                  </a:lnSpc>
                  <a:spcBef>
                    <a:spcPct val="0"/>
                  </a:spcBef>
                  <a:buNone/>
                </a:pPr>
                <a:r>
                  <a:rPr lang="zh-CN" altLang="en-US" sz="5995" b="1" dirty="0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录</a:t>
                </a:r>
                <a:endParaRPr lang="zh-CN" altLang="en-US" sz="5995" b="1" dirty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69649" name="文本框 21"/>
            <p:cNvSpPr txBox="1"/>
            <p:nvPr>
              <p:custDataLst>
                <p:tags r:id="rId11"/>
              </p:custDataLst>
            </p:nvPr>
          </p:nvSpPr>
          <p:spPr>
            <a:xfrm>
              <a:off x="1481516" y="4490499"/>
              <a:ext cx="1723502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lvl="0">
                <a:lnSpc>
                  <a:spcPct val="90000"/>
                </a:lnSpc>
                <a:spcBef>
                  <a:spcPct val="0"/>
                </a:spcBef>
                <a:buNone/>
              </a:pPr>
              <a:r>
                <a:rPr lang="en-US" altLang="zh-CN" sz="2800">
                  <a:solidFill>
                    <a:srgbClr val="262626"/>
                  </a:solidFill>
                  <a:latin typeface="Arial" panose="020B0604020202020204" pitchFamily="34" charset="0"/>
                  <a:ea typeface="黑体" panose="02010609060101010101" pitchFamily="2" charset="-122"/>
                </a:rPr>
                <a:t>Contents</a:t>
              </a:r>
              <a:endParaRPr lang="en-US" altLang="zh-CN" sz="2800">
                <a:solidFill>
                  <a:srgbClr val="262626"/>
                </a:solidFill>
                <a:latin typeface="Arial" panose="020B0604020202020204" pitchFamily="34" charset="0"/>
                <a:ea typeface="黑体" panose="02010609060101010101" pitchFamily="2" charset="-122"/>
              </a:endParaRPr>
            </a:p>
          </p:txBody>
        </p:sp>
        <p:cxnSp>
          <p:nvCxnSpPr>
            <p:cNvPr id="24" name="直接连接符 23"/>
            <p:cNvCxnSpPr/>
            <p:nvPr>
              <p:custDataLst>
                <p:tags r:id="rId12"/>
              </p:custDataLst>
            </p:nvPr>
          </p:nvCxnSpPr>
          <p:spPr>
            <a:xfrm>
              <a:off x="1033939" y="5013719"/>
              <a:ext cx="1885410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矩形 29"/>
          <p:cNvSpPr/>
          <p:nvPr>
            <p:custDataLst>
              <p:tags r:id="rId13"/>
            </p:custDataLst>
          </p:nvPr>
        </p:nvSpPr>
        <p:spPr bwMode="auto">
          <a:xfrm>
            <a:off x="5764524" y="2726397"/>
            <a:ext cx="591584" cy="52814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strike="noStrike" noProof="1" dirty="0" smtClean="0">
                <a:solidFill>
                  <a:prstClr val="white"/>
                </a:solidFill>
              </a:rPr>
              <a:t>06</a:t>
            </a:r>
            <a:endParaRPr lang="zh-CN" altLang="en-US" sz="2400" b="1" strike="noStrike" noProof="1" dirty="0">
              <a:solidFill>
                <a:prstClr val="white"/>
              </a:solidFill>
            </a:endParaRPr>
          </a:p>
        </p:txBody>
      </p:sp>
      <p:sp>
        <p:nvSpPr>
          <p:cNvPr id="69652" name="文本框 1"/>
          <p:cNvSpPr txBox="1"/>
          <p:nvPr/>
        </p:nvSpPr>
        <p:spPr>
          <a:xfrm>
            <a:off x="6806533" y="2726397"/>
            <a:ext cx="3936484" cy="518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/>
            <a:r>
              <a:rPr lang="zh-CN" altLang="en-US" sz="2800">
                <a:latin typeface="Arial" panose="020B0604020202020204" pitchFamily="34" charset="0"/>
                <a:ea typeface="黑体" panose="02010609060101010101" pitchFamily="2" charset="-122"/>
              </a:rPr>
              <a:t>在线投稿</a:t>
            </a:r>
            <a:endParaRPr lang="zh-CN" altLang="en-US" sz="280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  <p:custDataLst>
      <p:tags r:id="rId14"/>
    </p:custDataLst>
  </p:cSld>
  <p:clrMapOvr>
    <a:masterClrMapping/>
  </p:clrMapOvr>
  <p:transition spd="slow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315" y="1085215"/>
            <a:ext cx="11470005" cy="468757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44950" y="1290955"/>
            <a:ext cx="851535" cy="31242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2706" name="图片 1"/>
          <p:cNvPicPr>
            <a:picLocks noChangeAspect="1"/>
          </p:cNvPicPr>
          <p:nvPr/>
        </p:nvPicPr>
        <p:blipFill>
          <a:blip r:embed="rId2"/>
          <a:srcRect t="17760"/>
          <a:stretch>
            <a:fillRect/>
          </a:stretch>
        </p:blipFill>
        <p:spPr>
          <a:xfrm>
            <a:off x="4044950" y="2207895"/>
            <a:ext cx="2237105" cy="202374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72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2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9~XQJ%MXNNR~ZHWY{ZBGV_L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660" y="714375"/>
            <a:ext cx="12044680" cy="5311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0375" y="94615"/>
            <a:ext cx="11271600" cy="6668913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7591425" y="2767965"/>
            <a:ext cx="3249295" cy="1630045"/>
          </a:xfrm>
          <a:prstGeom prst="rect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 algn="ctr"/>
            <a:r>
              <a:rPr lang="en-US" altLang="zh-CN" sz="2000" b="1">
                <a:solidFill>
                  <a:schemeClr val="accent4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CNKI</a:t>
            </a:r>
            <a:r>
              <a:rPr lang="zh-CN" altLang="en-US" sz="2000" b="1">
                <a:solidFill>
                  <a:schemeClr val="accent4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投稿中心提供中文期刊模板</a:t>
            </a:r>
            <a:r>
              <a:rPr lang="en-US" altLang="zh-CN" sz="2000" b="1">
                <a:solidFill>
                  <a:schemeClr val="accent4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775</a:t>
            </a:r>
            <a:r>
              <a:rPr lang="zh-CN" altLang="en-US" sz="2000" b="1">
                <a:solidFill>
                  <a:schemeClr val="accent4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种，外文期刊模板</a:t>
            </a:r>
            <a:r>
              <a:rPr lang="en-US" altLang="zh-CN" sz="2000" b="1">
                <a:solidFill>
                  <a:schemeClr val="accent4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422</a:t>
            </a:r>
            <a:r>
              <a:rPr lang="zh-CN" altLang="en-US" sz="2000" b="1">
                <a:solidFill>
                  <a:schemeClr val="accent4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种；在投稿中心选择期刊后添加到撰写论文和投稿模块即可使用</a:t>
            </a:r>
            <a:endParaRPr lang="zh-CN" altLang="en-US" sz="2000" b="1">
              <a:solidFill>
                <a:schemeClr val="accent4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320" y="266700"/>
            <a:ext cx="10628630" cy="632396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3" animBg="1"/>
      <p:bldP spid="10" grpId="4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3960" y="1388110"/>
            <a:ext cx="10554970" cy="425196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03225" y="2150110"/>
            <a:ext cx="675005" cy="24409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3200" b="1">
                <a:solidFill>
                  <a:schemeClr val="accent4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在 线 投 稿</a:t>
            </a:r>
            <a:endParaRPr lang="zh-CN" altLang="en-US" sz="3200" b="1">
              <a:solidFill>
                <a:schemeClr val="accent4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96005" y="2880360"/>
            <a:ext cx="1532890" cy="34036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3582035" y="1475105"/>
            <a:ext cx="5748020" cy="4072890"/>
            <a:chOff x="5641" y="2323"/>
            <a:chExt cx="9052" cy="6414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663" y="2340"/>
              <a:ext cx="8984" cy="6389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5641" y="2323"/>
              <a:ext cx="9052" cy="6415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616835" y="1327150"/>
            <a:ext cx="8128635" cy="31242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19900" b="1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sym typeface="+mn-ea"/>
              </a:rPr>
              <a:t>谢 谢 </a:t>
            </a:r>
            <a:r>
              <a:rPr lang="zh-CN" altLang="en-US" sz="11500" b="1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sym typeface="+mn-ea"/>
              </a:rPr>
              <a:t>！</a:t>
            </a:r>
            <a:endParaRPr lang="zh-CN" altLang="en-US" sz="11500" b="1">
              <a:ln w="10160">
                <a:solidFill>
                  <a:schemeClr val="accent5"/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257416" y="1572447"/>
            <a:ext cx="3707574" cy="4854388"/>
          </a:xfrm>
          <a:prstGeom prst="rect">
            <a:avLst/>
          </a:prstGeom>
        </p:spPr>
      </p:pic>
      <p:sp>
        <p:nvSpPr>
          <p:cNvPr id="35" name="椭圆 34"/>
          <p:cNvSpPr/>
          <p:nvPr/>
        </p:nvSpPr>
        <p:spPr>
          <a:xfrm>
            <a:off x="4934155" y="1272077"/>
            <a:ext cx="2323690" cy="2323690"/>
          </a:xfrm>
          <a:prstGeom prst="ellipse">
            <a:avLst/>
          </a:prstGeom>
          <a:solidFill>
            <a:srgbClr val="1D8DE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5536216" y="1769163"/>
            <a:ext cx="1267996" cy="1118537"/>
            <a:chOff x="10213976" y="2881313"/>
            <a:chExt cx="1670050" cy="1473200"/>
          </a:xfrm>
          <a:solidFill>
            <a:schemeClr val="bg1"/>
          </a:solidFill>
        </p:grpSpPr>
        <p:sp>
          <p:nvSpPr>
            <p:cNvPr id="37" name="Freeform 62"/>
            <p:cNvSpPr/>
            <p:nvPr/>
          </p:nvSpPr>
          <p:spPr bwMode="auto">
            <a:xfrm>
              <a:off x="10477501" y="2881313"/>
              <a:ext cx="1406525" cy="1335088"/>
            </a:xfrm>
            <a:custGeom>
              <a:avLst/>
              <a:gdLst>
                <a:gd name="T0" fmla="*/ 412 w 478"/>
                <a:gd name="T1" fmla="*/ 96 h 455"/>
                <a:gd name="T2" fmla="*/ 118 w 478"/>
                <a:gd name="T3" fmla="*/ 12 h 455"/>
                <a:gd name="T4" fmla="*/ 22 w 478"/>
                <a:gd name="T5" fmla="*/ 63 h 455"/>
                <a:gd name="T6" fmla="*/ 0 w 478"/>
                <a:gd name="T7" fmla="*/ 138 h 455"/>
                <a:gd name="T8" fmla="*/ 26 w 478"/>
                <a:gd name="T9" fmla="*/ 138 h 455"/>
                <a:gd name="T10" fmla="*/ 45 w 478"/>
                <a:gd name="T11" fmla="*/ 70 h 455"/>
                <a:gd name="T12" fmla="*/ 111 w 478"/>
                <a:gd name="T13" fmla="*/ 36 h 455"/>
                <a:gd name="T14" fmla="*/ 405 w 478"/>
                <a:gd name="T15" fmla="*/ 120 h 455"/>
                <a:gd name="T16" fmla="*/ 443 w 478"/>
                <a:gd name="T17" fmla="*/ 184 h 455"/>
                <a:gd name="T18" fmla="*/ 381 w 478"/>
                <a:gd name="T19" fmla="*/ 398 h 455"/>
                <a:gd name="T20" fmla="*/ 354 w 478"/>
                <a:gd name="T21" fmla="*/ 429 h 455"/>
                <a:gd name="T22" fmla="*/ 354 w 478"/>
                <a:gd name="T23" fmla="*/ 455 h 455"/>
                <a:gd name="T24" fmla="*/ 405 w 478"/>
                <a:gd name="T25" fmla="*/ 405 h 455"/>
                <a:gd name="T26" fmla="*/ 466 w 478"/>
                <a:gd name="T27" fmla="*/ 190 h 455"/>
                <a:gd name="T28" fmla="*/ 412 w 478"/>
                <a:gd name="T29" fmla="*/ 96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8" h="455">
                  <a:moveTo>
                    <a:pt x="412" y="96"/>
                  </a:moveTo>
                  <a:cubicBezTo>
                    <a:pt x="118" y="12"/>
                    <a:pt x="118" y="12"/>
                    <a:pt x="118" y="12"/>
                  </a:cubicBezTo>
                  <a:cubicBezTo>
                    <a:pt x="77" y="0"/>
                    <a:pt x="33" y="23"/>
                    <a:pt x="22" y="63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26" y="138"/>
                    <a:pt x="26" y="138"/>
                    <a:pt x="26" y="138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53" y="43"/>
                    <a:pt x="82" y="27"/>
                    <a:pt x="111" y="36"/>
                  </a:cubicBezTo>
                  <a:cubicBezTo>
                    <a:pt x="405" y="120"/>
                    <a:pt x="405" y="120"/>
                    <a:pt x="405" y="120"/>
                  </a:cubicBezTo>
                  <a:cubicBezTo>
                    <a:pt x="434" y="128"/>
                    <a:pt x="450" y="157"/>
                    <a:pt x="443" y="184"/>
                  </a:cubicBezTo>
                  <a:cubicBezTo>
                    <a:pt x="381" y="398"/>
                    <a:pt x="381" y="398"/>
                    <a:pt x="381" y="398"/>
                  </a:cubicBezTo>
                  <a:cubicBezTo>
                    <a:pt x="377" y="412"/>
                    <a:pt x="367" y="423"/>
                    <a:pt x="354" y="429"/>
                  </a:cubicBezTo>
                  <a:cubicBezTo>
                    <a:pt x="354" y="455"/>
                    <a:pt x="354" y="455"/>
                    <a:pt x="354" y="455"/>
                  </a:cubicBezTo>
                  <a:cubicBezTo>
                    <a:pt x="378" y="448"/>
                    <a:pt x="398" y="430"/>
                    <a:pt x="405" y="405"/>
                  </a:cubicBezTo>
                  <a:cubicBezTo>
                    <a:pt x="466" y="190"/>
                    <a:pt x="466" y="190"/>
                    <a:pt x="466" y="190"/>
                  </a:cubicBezTo>
                  <a:cubicBezTo>
                    <a:pt x="478" y="150"/>
                    <a:pt x="453" y="108"/>
                    <a:pt x="412" y="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38" name="Freeform 63"/>
            <p:cNvSpPr/>
            <p:nvPr/>
          </p:nvSpPr>
          <p:spPr bwMode="auto">
            <a:xfrm>
              <a:off x="10583863" y="3005138"/>
              <a:ext cx="1173163" cy="1093788"/>
            </a:xfrm>
            <a:custGeom>
              <a:avLst/>
              <a:gdLst>
                <a:gd name="T0" fmla="*/ 388 w 399"/>
                <a:gd name="T1" fmla="*/ 104 h 373"/>
                <a:gd name="T2" fmla="*/ 350 w 399"/>
                <a:gd name="T3" fmla="*/ 80 h 373"/>
                <a:gd name="T4" fmla="*/ 267 w 399"/>
                <a:gd name="T5" fmla="*/ 56 h 373"/>
                <a:gd name="T6" fmla="*/ 173 w 399"/>
                <a:gd name="T7" fmla="*/ 29 h 373"/>
                <a:gd name="T8" fmla="*/ 90 w 399"/>
                <a:gd name="T9" fmla="*/ 6 h 373"/>
                <a:gd name="T10" fmla="*/ 45 w 399"/>
                <a:gd name="T11" fmla="*/ 6 h 373"/>
                <a:gd name="T12" fmla="*/ 14 w 399"/>
                <a:gd name="T13" fmla="*/ 46 h 373"/>
                <a:gd name="T14" fmla="*/ 0 w 399"/>
                <a:gd name="T15" fmla="*/ 96 h 373"/>
                <a:gd name="T16" fmla="*/ 12 w 399"/>
                <a:gd name="T17" fmla="*/ 96 h 373"/>
                <a:gd name="T18" fmla="*/ 26 w 399"/>
                <a:gd name="T19" fmla="*/ 50 h 373"/>
                <a:gd name="T20" fmla="*/ 50 w 399"/>
                <a:gd name="T21" fmla="*/ 17 h 373"/>
                <a:gd name="T22" fmla="*/ 87 w 399"/>
                <a:gd name="T23" fmla="*/ 17 h 373"/>
                <a:gd name="T24" fmla="*/ 169 w 399"/>
                <a:gd name="T25" fmla="*/ 41 h 373"/>
                <a:gd name="T26" fmla="*/ 264 w 399"/>
                <a:gd name="T27" fmla="*/ 68 h 373"/>
                <a:gd name="T28" fmla="*/ 347 w 399"/>
                <a:gd name="T29" fmla="*/ 92 h 373"/>
                <a:gd name="T30" fmla="*/ 378 w 399"/>
                <a:gd name="T31" fmla="*/ 111 h 373"/>
                <a:gd name="T32" fmla="*/ 381 w 399"/>
                <a:gd name="T33" fmla="*/ 152 h 373"/>
                <a:gd name="T34" fmla="*/ 329 w 399"/>
                <a:gd name="T35" fmla="*/ 335 h 373"/>
                <a:gd name="T36" fmla="*/ 318 w 399"/>
                <a:gd name="T37" fmla="*/ 356 h 373"/>
                <a:gd name="T38" fmla="*/ 318 w 399"/>
                <a:gd name="T39" fmla="*/ 373 h 373"/>
                <a:gd name="T40" fmla="*/ 341 w 399"/>
                <a:gd name="T41" fmla="*/ 338 h 373"/>
                <a:gd name="T42" fmla="*/ 393 w 399"/>
                <a:gd name="T43" fmla="*/ 155 h 373"/>
                <a:gd name="T44" fmla="*/ 388 w 399"/>
                <a:gd name="T45" fmla="*/ 104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99" h="373">
                  <a:moveTo>
                    <a:pt x="388" y="104"/>
                  </a:moveTo>
                  <a:cubicBezTo>
                    <a:pt x="380" y="92"/>
                    <a:pt x="366" y="85"/>
                    <a:pt x="350" y="80"/>
                  </a:cubicBezTo>
                  <a:cubicBezTo>
                    <a:pt x="267" y="56"/>
                    <a:pt x="267" y="56"/>
                    <a:pt x="267" y="56"/>
                  </a:cubicBezTo>
                  <a:cubicBezTo>
                    <a:pt x="173" y="29"/>
                    <a:pt x="173" y="29"/>
                    <a:pt x="173" y="29"/>
                  </a:cubicBezTo>
                  <a:cubicBezTo>
                    <a:pt x="90" y="6"/>
                    <a:pt x="90" y="6"/>
                    <a:pt x="90" y="6"/>
                  </a:cubicBezTo>
                  <a:cubicBezTo>
                    <a:pt x="74" y="1"/>
                    <a:pt x="59" y="0"/>
                    <a:pt x="45" y="6"/>
                  </a:cubicBezTo>
                  <a:cubicBezTo>
                    <a:pt x="31" y="12"/>
                    <a:pt x="20" y="25"/>
                    <a:pt x="14" y="4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12" y="96"/>
                    <a:pt x="12" y="96"/>
                    <a:pt x="12" y="96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31" y="30"/>
                    <a:pt x="40" y="21"/>
                    <a:pt x="50" y="17"/>
                  </a:cubicBezTo>
                  <a:cubicBezTo>
                    <a:pt x="60" y="13"/>
                    <a:pt x="72" y="13"/>
                    <a:pt x="87" y="17"/>
                  </a:cubicBezTo>
                  <a:cubicBezTo>
                    <a:pt x="169" y="41"/>
                    <a:pt x="169" y="41"/>
                    <a:pt x="169" y="41"/>
                  </a:cubicBezTo>
                  <a:cubicBezTo>
                    <a:pt x="264" y="68"/>
                    <a:pt x="264" y="68"/>
                    <a:pt x="264" y="68"/>
                  </a:cubicBezTo>
                  <a:cubicBezTo>
                    <a:pt x="347" y="92"/>
                    <a:pt x="347" y="92"/>
                    <a:pt x="347" y="92"/>
                  </a:cubicBezTo>
                  <a:cubicBezTo>
                    <a:pt x="361" y="96"/>
                    <a:pt x="372" y="102"/>
                    <a:pt x="378" y="111"/>
                  </a:cubicBezTo>
                  <a:cubicBezTo>
                    <a:pt x="384" y="120"/>
                    <a:pt x="387" y="132"/>
                    <a:pt x="381" y="152"/>
                  </a:cubicBezTo>
                  <a:cubicBezTo>
                    <a:pt x="329" y="335"/>
                    <a:pt x="329" y="335"/>
                    <a:pt x="329" y="335"/>
                  </a:cubicBezTo>
                  <a:cubicBezTo>
                    <a:pt x="326" y="344"/>
                    <a:pt x="322" y="351"/>
                    <a:pt x="318" y="356"/>
                  </a:cubicBezTo>
                  <a:cubicBezTo>
                    <a:pt x="318" y="373"/>
                    <a:pt x="318" y="373"/>
                    <a:pt x="318" y="373"/>
                  </a:cubicBezTo>
                  <a:cubicBezTo>
                    <a:pt x="328" y="366"/>
                    <a:pt x="336" y="354"/>
                    <a:pt x="341" y="338"/>
                  </a:cubicBezTo>
                  <a:cubicBezTo>
                    <a:pt x="393" y="155"/>
                    <a:pt x="393" y="155"/>
                    <a:pt x="393" y="155"/>
                  </a:cubicBezTo>
                  <a:cubicBezTo>
                    <a:pt x="399" y="134"/>
                    <a:pt x="397" y="116"/>
                    <a:pt x="388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39" name="Freeform 64"/>
            <p:cNvSpPr>
              <a:spLocks noEditPoints="1"/>
            </p:cNvSpPr>
            <p:nvPr/>
          </p:nvSpPr>
          <p:spPr bwMode="auto">
            <a:xfrm>
              <a:off x="10213976" y="3257550"/>
              <a:ext cx="1357313" cy="1096963"/>
            </a:xfrm>
            <a:custGeom>
              <a:avLst/>
              <a:gdLst>
                <a:gd name="T0" fmla="*/ 78 w 462"/>
                <a:gd name="T1" fmla="*/ 374 h 374"/>
                <a:gd name="T2" fmla="*/ 0 w 462"/>
                <a:gd name="T3" fmla="*/ 299 h 374"/>
                <a:gd name="T4" fmla="*/ 0 w 462"/>
                <a:gd name="T5" fmla="*/ 299 h 374"/>
                <a:gd name="T6" fmla="*/ 0 w 462"/>
                <a:gd name="T7" fmla="*/ 75 h 374"/>
                <a:gd name="T8" fmla="*/ 78 w 462"/>
                <a:gd name="T9" fmla="*/ 0 h 374"/>
                <a:gd name="T10" fmla="*/ 78 w 462"/>
                <a:gd name="T11" fmla="*/ 0 h 374"/>
                <a:gd name="T12" fmla="*/ 384 w 462"/>
                <a:gd name="T13" fmla="*/ 0 h 374"/>
                <a:gd name="T14" fmla="*/ 462 w 462"/>
                <a:gd name="T15" fmla="*/ 75 h 374"/>
                <a:gd name="T16" fmla="*/ 462 w 462"/>
                <a:gd name="T17" fmla="*/ 75 h 374"/>
                <a:gd name="T18" fmla="*/ 462 w 462"/>
                <a:gd name="T19" fmla="*/ 299 h 374"/>
                <a:gd name="T20" fmla="*/ 384 w 462"/>
                <a:gd name="T21" fmla="*/ 374 h 374"/>
                <a:gd name="T22" fmla="*/ 384 w 462"/>
                <a:gd name="T23" fmla="*/ 374 h 374"/>
                <a:gd name="T24" fmla="*/ 78 w 462"/>
                <a:gd name="T25" fmla="*/ 374 h 374"/>
                <a:gd name="T26" fmla="*/ 24 w 462"/>
                <a:gd name="T27" fmla="*/ 75 h 374"/>
                <a:gd name="T28" fmla="*/ 24 w 462"/>
                <a:gd name="T29" fmla="*/ 299 h 374"/>
                <a:gd name="T30" fmla="*/ 78 w 462"/>
                <a:gd name="T31" fmla="*/ 349 h 374"/>
                <a:gd name="T32" fmla="*/ 78 w 462"/>
                <a:gd name="T33" fmla="*/ 349 h 374"/>
                <a:gd name="T34" fmla="*/ 384 w 462"/>
                <a:gd name="T35" fmla="*/ 349 h 374"/>
                <a:gd name="T36" fmla="*/ 438 w 462"/>
                <a:gd name="T37" fmla="*/ 299 h 374"/>
                <a:gd name="T38" fmla="*/ 438 w 462"/>
                <a:gd name="T39" fmla="*/ 299 h 374"/>
                <a:gd name="T40" fmla="*/ 438 w 462"/>
                <a:gd name="T41" fmla="*/ 75 h 374"/>
                <a:gd name="T42" fmla="*/ 384 w 462"/>
                <a:gd name="T43" fmla="*/ 25 h 374"/>
                <a:gd name="T44" fmla="*/ 384 w 462"/>
                <a:gd name="T45" fmla="*/ 25 h 374"/>
                <a:gd name="T46" fmla="*/ 78 w 462"/>
                <a:gd name="T47" fmla="*/ 25 h 374"/>
                <a:gd name="T48" fmla="*/ 24 w 462"/>
                <a:gd name="T49" fmla="*/ 75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62" h="374">
                  <a:moveTo>
                    <a:pt x="78" y="374"/>
                  </a:moveTo>
                  <a:cubicBezTo>
                    <a:pt x="35" y="374"/>
                    <a:pt x="0" y="341"/>
                    <a:pt x="0" y="299"/>
                  </a:cubicBezTo>
                  <a:cubicBezTo>
                    <a:pt x="0" y="299"/>
                    <a:pt x="0" y="299"/>
                    <a:pt x="0" y="29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33"/>
                    <a:pt x="35" y="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384" y="0"/>
                    <a:pt x="384" y="0"/>
                    <a:pt x="384" y="0"/>
                  </a:cubicBezTo>
                  <a:cubicBezTo>
                    <a:pt x="427" y="0"/>
                    <a:pt x="462" y="33"/>
                    <a:pt x="462" y="75"/>
                  </a:cubicBezTo>
                  <a:cubicBezTo>
                    <a:pt x="462" y="75"/>
                    <a:pt x="462" y="75"/>
                    <a:pt x="462" y="75"/>
                  </a:cubicBezTo>
                  <a:cubicBezTo>
                    <a:pt x="462" y="299"/>
                    <a:pt x="462" y="299"/>
                    <a:pt x="462" y="299"/>
                  </a:cubicBezTo>
                  <a:cubicBezTo>
                    <a:pt x="462" y="341"/>
                    <a:pt x="427" y="374"/>
                    <a:pt x="384" y="374"/>
                  </a:cubicBezTo>
                  <a:cubicBezTo>
                    <a:pt x="384" y="374"/>
                    <a:pt x="384" y="374"/>
                    <a:pt x="384" y="374"/>
                  </a:cubicBezTo>
                  <a:cubicBezTo>
                    <a:pt x="78" y="374"/>
                    <a:pt x="78" y="374"/>
                    <a:pt x="78" y="374"/>
                  </a:cubicBezTo>
                  <a:close/>
                  <a:moveTo>
                    <a:pt x="24" y="75"/>
                  </a:moveTo>
                  <a:cubicBezTo>
                    <a:pt x="24" y="299"/>
                    <a:pt x="24" y="299"/>
                    <a:pt x="24" y="299"/>
                  </a:cubicBezTo>
                  <a:cubicBezTo>
                    <a:pt x="24" y="326"/>
                    <a:pt x="48" y="349"/>
                    <a:pt x="78" y="349"/>
                  </a:cubicBezTo>
                  <a:cubicBezTo>
                    <a:pt x="78" y="349"/>
                    <a:pt x="78" y="349"/>
                    <a:pt x="78" y="349"/>
                  </a:cubicBezTo>
                  <a:cubicBezTo>
                    <a:pt x="384" y="349"/>
                    <a:pt x="384" y="349"/>
                    <a:pt x="384" y="349"/>
                  </a:cubicBezTo>
                  <a:cubicBezTo>
                    <a:pt x="414" y="349"/>
                    <a:pt x="437" y="326"/>
                    <a:pt x="438" y="299"/>
                  </a:cubicBezTo>
                  <a:cubicBezTo>
                    <a:pt x="438" y="299"/>
                    <a:pt x="438" y="299"/>
                    <a:pt x="438" y="299"/>
                  </a:cubicBezTo>
                  <a:cubicBezTo>
                    <a:pt x="438" y="75"/>
                    <a:pt x="438" y="75"/>
                    <a:pt x="438" y="75"/>
                  </a:cubicBezTo>
                  <a:cubicBezTo>
                    <a:pt x="437" y="48"/>
                    <a:pt x="414" y="25"/>
                    <a:pt x="384" y="25"/>
                  </a:cubicBezTo>
                  <a:cubicBezTo>
                    <a:pt x="384" y="25"/>
                    <a:pt x="384" y="25"/>
                    <a:pt x="384" y="25"/>
                  </a:cubicBezTo>
                  <a:cubicBezTo>
                    <a:pt x="78" y="25"/>
                    <a:pt x="78" y="25"/>
                    <a:pt x="78" y="25"/>
                  </a:cubicBezTo>
                  <a:cubicBezTo>
                    <a:pt x="48" y="25"/>
                    <a:pt x="24" y="48"/>
                    <a:pt x="24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40" name="Freeform 65"/>
            <p:cNvSpPr/>
            <p:nvPr/>
          </p:nvSpPr>
          <p:spPr bwMode="auto">
            <a:xfrm>
              <a:off x="10313988" y="3351213"/>
              <a:ext cx="1157288" cy="912813"/>
            </a:xfrm>
            <a:custGeom>
              <a:avLst/>
              <a:gdLst>
                <a:gd name="T0" fmla="*/ 246 w 394"/>
                <a:gd name="T1" fmla="*/ 311 h 311"/>
                <a:gd name="T2" fmla="*/ 148 w 394"/>
                <a:gd name="T3" fmla="*/ 311 h 311"/>
                <a:gd name="T4" fmla="*/ 62 w 394"/>
                <a:gd name="T5" fmla="*/ 311 h 311"/>
                <a:gd name="T6" fmla="*/ 18 w 394"/>
                <a:gd name="T7" fmla="*/ 297 h 311"/>
                <a:gd name="T8" fmla="*/ 18 w 394"/>
                <a:gd name="T9" fmla="*/ 297 h 311"/>
                <a:gd name="T10" fmla="*/ 0 w 394"/>
                <a:gd name="T11" fmla="*/ 251 h 311"/>
                <a:gd name="T12" fmla="*/ 0 w 394"/>
                <a:gd name="T13" fmla="*/ 251 h 311"/>
                <a:gd name="T14" fmla="*/ 0 w 394"/>
                <a:gd name="T15" fmla="*/ 60 h 311"/>
                <a:gd name="T16" fmla="*/ 18 w 394"/>
                <a:gd name="T17" fmla="*/ 12 h 311"/>
                <a:gd name="T18" fmla="*/ 18 w 394"/>
                <a:gd name="T19" fmla="*/ 12 h 311"/>
                <a:gd name="T20" fmla="*/ 62 w 394"/>
                <a:gd name="T21" fmla="*/ 0 h 311"/>
                <a:gd name="T22" fmla="*/ 62 w 394"/>
                <a:gd name="T23" fmla="*/ 0 h 311"/>
                <a:gd name="T24" fmla="*/ 148 w 394"/>
                <a:gd name="T25" fmla="*/ 0 h 311"/>
                <a:gd name="T26" fmla="*/ 246 w 394"/>
                <a:gd name="T27" fmla="*/ 0 h 311"/>
                <a:gd name="T28" fmla="*/ 332 w 394"/>
                <a:gd name="T29" fmla="*/ 0 h 311"/>
                <a:gd name="T30" fmla="*/ 332 w 394"/>
                <a:gd name="T31" fmla="*/ 6 h 311"/>
                <a:gd name="T32" fmla="*/ 332 w 394"/>
                <a:gd name="T33" fmla="*/ 12 h 311"/>
                <a:gd name="T34" fmla="*/ 246 w 394"/>
                <a:gd name="T35" fmla="*/ 12 h 311"/>
                <a:gd name="T36" fmla="*/ 148 w 394"/>
                <a:gd name="T37" fmla="*/ 12 h 311"/>
                <a:gd name="T38" fmla="*/ 62 w 394"/>
                <a:gd name="T39" fmla="*/ 12 h 311"/>
                <a:gd name="T40" fmla="*/ 26 w 394"/>
                <a:gd name="T41" fmla="*/ 22 h 311"/>
                <a:gd name="T42" fmla="*/ 26 w 394"/>
                <a:gd name="T43" fmla="*/ 22 h 311"/>
                <a:gd name="T44" fmla="*/ 12 w 394"/>
                <a:gd name="T45" fmla="*/ 60 h 311"/>
                <a:gd name="T46" fmla="*/ 12 w 394"/>
                <a:gd name="T47" fmla="*/ 60 h 311"/>
                <a:gd name="T48" fmla="*/ 12 w 394"/>
                <a:gd name="T49" fmla="*/ 251 h 311"/>
                <a:gd name="T50" fmla="*/ 26 w 394"/>
                <a:gd name="T51" fmla="*/ 288 h 311"/>
                <a:gd name="T52" fmla="*/ 26 w 394"/>
                <a:gd name="T53" fmla="*/ 288 h 311"/>
                <a:gd name="T54" fmla="*/ 62 w 394"/>
                <a:gd name="T55" fmla="*/ 298 h 311"/>
                <a:gd name="T56" fmla="*/ 62 w 394"/>
                <a:gd name="T57" fmla="*/ 298 h 311"/>
                <a:gd name="T58" fmla="*/ 148 w 394"/>
                <a:gd name="T59" fmla="*/ 298 h 311"/>
                <a:gd name="T60" fmla="*/ 246 w 394"/>
                <a:gd name="T61" fmla="*/ 298 h 311"/>
                <a:gd name="T62" fmla="*/ 332 w 394"/>
                <a:gd name="T63" fmla="*/ 298 h 311"/>
                <a:gd name="T64" fmla="*/ 368 w 394"/>
                <a:gd name="T65" fmla="*/ 288 h 311"/>
                <a:gd name="T66" fmla="*/ 368 w 394"/>
                <a:gd name="T67" fmla="*/ 288 h 311"/>
                <a:gd name="T68" fmla="*/ 382 w 394"/>
                <a:gd name="T69" fmla="*/ 251 h 311"/>
                <a:gd name="T70" fmla="*/ 382 w 394"/>
                <a:gd name="T71" fmla="*/ 251 h 311"/>
                <a:gd name="T72" fmla="*/ 382 w 394"/>
                <a:gd name="T73" fmla="*/ 60 h 311"/>
                <a:gd name="T74" fmla="*/ 368 w 394"/>
                <a:gd name="T75" fmla="*/ 22 h 311"/>
                <a:gd name="T76" fmla="*/ 368 w 394"/>
                <a:gd name="T77" fmla="*/ 22 h 311"/>
                <a:gd name="T78" fmla="*/ 332 w 394"/>
                <a:gd name="T79" fmla="*/ 12 h 311"/>
                <a:gd name="T80" fmla="*/ 332 w 394"/>
                <a:gd name="T81" fmla="*/ 12 h 311"/>
                <a:gd name="T82" fmla="*/ 332 w 394"/>
                <a:gd name="T83" fmla="*/ 6 h 311"/>
                <a:gd name="T84" fmla="*/ 332 w 394"/>
                <a:gd name="T85" fmla="*/ 0 h 311"/>
                <a:gd name="T86" fmla="*/ 376 w 394"/>
                <a:gd name="T87" fmla="*/ 12 h 311"/>
                <a:gd name="T88" fmla="*/ 376 w 394"/>
                <a:gd name="T89" fmla="*/ 12 h 311"/>
                <a:gd name="T90" fmla="*/ 394 w 394"/>
                <a:gd name="T91" fmla="*/ 60 h 311"/>
                <a:gd name="T92" fmla="*/ 394 w 394"/>
                <a:gd name="T93" fmla="*/ 60 h 311"/>
                <a:gd name="T94" fmla="*/ 394 w 394"/>
                <a:gd name="T95" fmla="*/ 251 h 311"/>
                <a:gd name="T96" fmla="*/ 376 w 394"/>
                <a:gd name="T97" fmla="*/ 297 h 311"/>
                <a:gd name="T98" fmla="*/ 376 w 394"/>
                <a:gd name="T99" fmla="*/ 297 h 311"/>
                <a:gd name="T100" fmla="*/ 332 w 394"/>
                <a:gd name="T101" fmla="*/ 311 h 311"/>
                <a:gd name="T102" fmla="*/ 332 w 394"/>
                <a:gd name="T103" fmla="*/ 311 h 311"/>
                <a:gd name="T104" fmla="*/ 246 w 394"/>
                <a:gd name="T105" fmla="*/ 311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94" h="311">
                  <a:moveTo>
                    <a:pt x="246" y="311"/>
                  </a:moveTo>
                  <a:cubicBezTo>
                    <a:pt x="148" y="311"/>
                    <a:pt x="148" y="311"/>
                    <a:pt x="148" y="311"/>
                  </a:cubicBezTo>
                  <a:cubicBezTo>
                    <a:pt x="62" y="311"/>
                    <a:pt x="62" y="311"/>
                    <a:pt x="62" y="311"/>
                  </a:cubicBezTo>
                  <a:cubicBezTo>
                    <a:pt x="45" y="311"/>
                    <a:pt x="30" y="307"/>
                    <a:pt x="18" y="297"/>
                  </a:cubicBezTo>
                  <a:cubicBezTo>
                    <a:pt x="18" y="297"/>
                    <a:pt x="18" y="297"/>
                    <a:pt x="18" y="297"/>
                  </a:cubicBezTo>
                  <a:cubicBezTo>
                    <a:pt x="6" y="288"/>
                    <a:pt x="0" y="272"/>
                    <a:pt x="0" y="251"/>
                  </a:cubicBezTo>
                  <a:cubicBezTo>
                    <a:pt x="0" y="251"/>
                    <a:pt x="0" y="251"/>
                    <a:pt x="0" y="251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38"/>
                    <a:pt x="6" y="2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30" y="3"/>
                    <a:pt x="46" y="0"/>
                    <a:pt x="62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332" y="0"/>
                    <a:pt x="332" y="0"/>
                    <a:pt x="332" y="0"/>
                  </a:cubicBezTo>
                  <a:cubicBezTo>
                    <a:pt x="332" y="6"/>
                    <a:pt x="332" y="6"/>
                    <a:pt x="332" y="6"/>
                  </a:cubicBezTo>
                  <a:cubicBezTo>
                    <a:pt x="332" y="12"/>
                    <a:pt x="332" y="12"/>
                    <a:pt x="332" y="12"/>
                  </a:cubicBezTo>
                  <a:cubicBezTo>
                    <a:pt x="246" y="12"/>
                    <a:pt x="246" y="12"/>
                    <a:pt x="246" y="12"/>
                  </a:cubicBezTo>
                  <a:cubicBezTo>
                    <a:pt x="148" y="12"/>
                    <a:pt x="148" y="12"/>
                    <a:pt x="148" y="12"/>
                  </a:cubicBezTo>
                  <a:cubicBezTo>
                    <a:pt x="62" y="12"/>
                    <a:pt x="62" y="12"/>
                    <a:pt x="62" y="12"/>
                  </a:cubicBezTo>
                  <a:cubicBezTo>
                    <a:pt x="47" y="12"/>
                    <a:pt x="34" y="15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18" y="29"/>
                    <a:pt x="12" y="40"/>
                    <a:pt x="12" y="60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12" y="251"/>
                    <a:pt x="12" y="251"/>
                    <a:pt x="12" y="251"/>
                  </a:cubicBezTo>
                  <a:cubicBezTo>
                    <a:pt x="12" y="270"/>
                    <a:pt x="18" y="281"/>
                    <a:pt x="26" y="288"/>
                  </a:cubicBezTo>
                  <a:cubicBezTo>
                    <a:pt x="26" y="288"/>
                    <a:pt x="26" y="288"/>
                    <a:pt x="26" y="288"/>
                  </a:cubicBezTo>
                  <a:cubicBezTo>
                    <a:pt x="35" y="295"/>
                    <a:pt x="47" y="298"/>
                    <a:pt x="62" y="298"/>
                  </a:cubicBezTo>
                  <a:cubicBezTo>
                    <a:pt x="62" y="298"/>
                    <a:pt x="62" y="298"/>
                    <a:pt x="62" y="298"/>
                  </a:cubicBezTo>
                  <a:cubicBezTo>
                    <a:pt x="148" y="298"/>
                    <a:pt x="148" y="298"/>
                    <a:pt x="148" y="298"/>
                  </a:cubicBezTo>
                  <a:cubicBezTo>
                    <a:pt x="246" y="298"/>
                    <a:pt x="246" y="298"/>
                    <a:pt x="246" y="298"/>
                  </a:cubicBezTo>
                  <a:cubicBezTo>
                    <a:pt x="332" y="298"/>
                    <a:pt x="332" y="298"/>
                    <a:pt x="332" y="298"/>
                  </a:cubicBezTo>
                  <a:cubicBezTo>
                    <a:pt x="347" y="298"/>
                    <a:pt x="359" y="295"/>
                    <a:pt x="368" y="288"/>
                  </a:cubicBezTo>
                  <a:cubicBezTo>
                    <a:pt x="368" y="288"/>
                    <a:pt x="368" y="288"/>
                    <a:pt x="368" y="288"/>
                  </a:cubicBezTo>
                  <a:cubicBezTo>
                    <a:pt x="376" y="281"/>
                    <a:pt x="382" y="270"/>
                    <a:pt x="382" y="251"/>
                  </a:cubicBezTo>
                  <a:cubicBezTo>
                    <a:pt x="382" y="251"/>
                    <a:pt x="382" y="251"/>
                    <a:pt x="382" y="251"/>
                  </a:cubicBezTo>
                  <a:cubicBezTo>
                    <a:pt x="382" y="60"/>
                    <a:pt x="382" y="60"/>
                    <a:pt x="382" y="60"/>
                  </a:cubicBezTo>
                  <a:cubicBezTo>
                    <a:pt x="382" y="40"/>
                    <a:pt x="376" y="29"/>
                    <a:pt x="368" y="22"/>
                  </a:cubicBezTo>
                  <a:cubicBezTo>
                    <a:pt x="368" y="22"/>
                    <a:pt x="368" y="22"/>
                    <a:pt x="368" y="22"/>
                  </a:cubicBezTo>
                  <a:cubicBezTo>
                    <a:pt x="359" y="15"/>
                    <a:pt x="347" y="12"/>
                    <a:pt x="332" y="12"/>
                  </a:cubicBezTo>
                  <a:cubicBezTo>
                    <a:pt x="332" y="12"/>
                    <a:pt x="332" y="12"/>
                    <a:pt x="332" y="12"/>
                  </a:cubicBezTo>
                  <a:cubicBezTo>
                    <a:pt x="332" y="6"/>
                    <a:pt x="332" y="6"/>
                    <a:pt x="332" y="6"/>
                  </a:cubicBezTo>
                  <a:cubicBezTo>
                    <a:pt x="332" y="0"/>
                    <a:pt x="332" y="0"/>
                    <a:pt x="332" y="0"/>
                  </a:cubicBezTo>
                  <a:cubicBezTo>
                    <a:pt x="348" y="0"/>
                    <a:pt x="364" y="3"/>
                    <a:pt x="376" y="12"/>
                  </a:cubicBezTo>
                  <a:cubicBezTo>
                    <a:pt x="376" y="12"/>
                    <a:pt x="376" y="12"/>
                    <a:pt x="376" y="12"/>
                  </a:cubicBezTo>
                  <a:cubicBezTo>
                    <a:pt x="387" y="22"/>
                    <a:pt x="394" y="38"/>
                    <a:pt x="394" y="60"/>
                  </a:cubicBezTo>
                  <a:cubicBezTo>
                    <a:pt x="394" y="60"/>
                    <a:pt x="394" y="60"/>
                    <a:pt x="394" y="60"/>
                  </a:cubicBezTo>
                  <a:cubicBezTo>
                    <a:pt x="394" y="251"/>
                    <a:pt x="394" y="251"/>
                    <a:pt x="394" y="251"/>
                  </a:cubicBezTo>
                  <a:cubicBezTo>
                    <a:pt x="394" y="272"/>
                    <a:pt x="387" y="288"/>
                    <a:pt x="376" y="297"/>
                  </a:cubicBezTo>
                  <a:cubicBezTo>
                    <a:pt x="376" y="297"/>
                    <a:pt x="376" y="297"/>
                    <a:pt x="376" y="297"/>
                  </a:cubicBezTo>
                  <a:cubicBezTo>
                    <a:pt x="364" y="307"/>
                    <a:pt x="348" y="311"/>
                    <a:pt x="332" y="311"/>
                  </a:cubicBezTo>
                  <a:cubicBezTo>
                    <a:pt x="332" y="311"/>
                    <a:pt x="332" y="311"/>
                    <a:pt x="332" y="311"/>
                  </a:cubicBezTo>
                  <a:cubicBezTo>
                    <a:pt x="246" y="311"/>
                    <a:pt x="246" y="311"/>
                    <a:pt x="246" y="3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41" name="Freeform 66"/>
            <p:cNvSpPr/>
            <p:nvPr/>
          </p:nvSpPr>
          <p:spPr bwMode="auto">
            <a:xfrm>
              <a:off x="10363201" y="3548063"/>
              <a:ext cx="1058863" cy="660400"/>
            </a:xfrm>
            <a:custGeom>
              <a:avLst/>
              <a:gdLst>
                <a:gd name="T0" fmla="*/ 305 w 360"/>
                <a:gd name="T1" fmla="*/ 0 h 225"/>
                <a:gd name="T2" fmla="*/ 284 w 360"/>
                <a:gd name="T3" fmla="*/ 15 h 225"/>
                <a:gd name="T4" fmla="*/ 215 w 360"/>
                <a:gd name="T5" fmla="*/ 84 h 225"/>
                <a:gd name="T6" fmla="*/ 286 w 360"/>
                <a:gd name="T7" fmla="*/ 149 h 225"/>
                <a:gd name="T8" fmla="*/ 286 w 360"/>
                <a:gd name="T9" fmla="*/ 161 h 225"/>
                <a:gd name="T10" fmla="*/ 280 w 360"/>
                <a:gd name="T11" fmla="*/ 164 h 225"/>
                <a:gd name="T12" fmla="*/ 275 w 360"/>
                <a:gd name="T13" fmla="*/ 162 h 225"/>
                <a:gd name="T14" fmla="*/ 166 w 360"/>
                <a:gd name="T15" fmla="*/ 62 h 225"/>
                <a:gd name="T16" fmla="*/ 128 w 360"/>
                <a:gd name="T17" fmla="*/ 41 h 225"/>
                <a:gd name="T18" fmla="*/ 92 w 360"/>
                <a:gd name="T19" fmla="*/ 62 h 225"/>
                <a:gd name="T20" fmla="*/ 0 w 360"/>
                <a:gd name="T21" fmla="*/ 146 h 225"/>
                <a:gd name="T22" fmla="*/ 0 w 360"/>
                <a:gd name="T23" fmla="*/ 176 h 225"/>
                <a:gd name="T24" fmla="*/ 53 w 360"/>
                <a:gd name="T25" fmla="*/ 225 h 225"/>
                <a:gd name="T26" fmla="*/ 134 w 360"/>
                <a:gd name="T27" fmla="*/ 225 h 225"/>
                <a:gd name="T28" fmla="*/ 226 w 360"/>
                <a:gd name="T29" fmla="*/ 225 h 225"/>
                <a:gd name="T30" fmla="*/ 307 w 360"/>
                <a:gd name="T31" fmla="*/ 225 h 225"/>
                <a:gd name="T32" fmla="*/ 360 w 360"/>
                <a:gd name="T33" fmla="*/ 176 h 225"/>
                <a:gd name="T34" fmla="*/ 360 w 360"/>
                <a:gd name="T35" fmla="*/ 46 h 225"/>
                <a:gd name="T36" fmla="*/ 329 w 360"/>
                <a:gd name="T37" fmla="*/ 15 h 225"/>
                <a:gd name="T38" fmla="*/ 305 w 360"/>
                <a:gd name="T39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60" h="225">
                  <a:moveTo>
                    <a:pt x="305" y="0"/>
                  </a:moveTo>
                  <a:cubicBezTo>
                    <a:pt x="302" y="0"/>
                    <a:pt x="295" y="4"/>
                    <a:pt x="284" y="15"/>
                  </a:cubicBezTo>
                  <a:cubicBezTo>
                    <a:pt x="215" y="84"/>
                    <a:pt x="215" y="84"/>
                    <a:pt x="215" y="84"/>
                  </a:cubicBezTo>
                  <a:cubicBezTo>
                    <a:pt x="286" y="149"/>
                    <a:pt x="286" y="149"/>
                    <a:pt x="286" y="149"/>
                  </a:cubicBezTo>
                  <a:cubicBezTo>
                    <a:pt x="289" y="152"/>
                    <a:pt x="289" y="158"/>
                    <a:pt x="286" y="161"/>
                  </a:cubicBezTo>
                  <a:cubicBezTo>
                    <a:pt x="285" y="163"/>
                    <a:pt x="282" y="164"/>
                    <a:pt x="280" y="164"/>
                  </a:cubicBezTo>
                  <a:cubicBezTo>
                    <a:pt x="278" y="164"/>
                    <a:pt x="276" y="163"/>
                    <a:pt x="275" y="162"/>
                  </a:cubicBezTo>
                  <a:cubicBezTo>
                    <a:pt x="166" y="62"/>
                    <a:pt x="166" y="62"/>
                    <a:pt x="166" y="62"/>
                  </a:cubicBezTo>
                  <a:cubicBezTo>
                    <a:pt x="149" y="47"/>
                    <a:pt x="137" y="41"/>
                    <a:pt x="128" y="41"/>
                  </a:cubicBezTo>
                  <a:cubicBezTo>
                    <a:pt x="120" y="41"/>
                    <a:pt x="109" y="47"/>
                    <a:pt x="92" y="62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0" y="213"/>
                    <a:pt x="24" y="225"/>
                    <a:pt x="53" y="225"/>
                  </a:cubicBezTo>
                  <a:cubicBezTo>
                    <a:pt x="134" y="225"/>
                    <a:pt x="134" y="225"/>
                    <a:pt x="134" y="225"/>
                  </a:cubicBezTo>
                  <a:cubicBezTo>
                    <a:pt x="226" y="225"/>
                    <a:pt x="226" y="225"/>
                    <a:pt x="226" y="225"/>
                  </a:cubicBezTo>
                  <a:cubicBezTo>
                    <a:pt x="307" y="225"/>
                    <a:pt x="307" y="225"/>
                    <a:pt x="307" y="225"/>
                  </a:cubicBezTo>
                  <a:cubicBezTo>
                    <a:pt x="336" y="225"/>
                    <a:pt x="360" y="213"/>
                    <a:pt x="360" y="176"/>
                  </a:cubicBezTo>
                  <a:cubicBezTo>
                    <a:pt x="360" y="46"/>
                    <a:pt x="360" y="46"/>
                    <a:pt x="360" y="46"/>
                  </a:cubicBezTo>
                  <a:cubicBezTo>
                    <a:pt x="329" y="15"/>
                    <a:pt x="329" y="15"/>
                    <a:pt x="329" y="15"/>
                  </a:cubicBezTo>
                  <a:cubicBezTo>
                    <a:pt x="317" y="4"/>
                    <a:pt x="310" y="0"/>
                    <a:pt x="30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42" name="Oval 67"/>
            <p:cNvSpPr>
              <a:spLocks noChangeArrowheads="1"/>
            </p:cNvSpPr>
            <p:nvPr/>
          </p:nvSpPr>
          <p:spPr bwMode="auto">
            <a:xfrm>
              <a:off x="10845801" y="3471863"/>
              <a:ext cx="228600" cy="2286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2922211" y="3092412"/>
            <a:ext cx="2011680" cy="67881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6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Arial Unicode MS" panose="020B0604020202020204" charset="-122"/>
                <a:sym typeface="+mn-ea"/>
              </a:rPr>
              <a:t>移动知网</a:t>
            </a:r>
            <a:endParaRPr lang="zh-CN" altLang="en-US" sz="36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Arial Unicode MS" panose="020B0604020202020204" charset="-122"/>
              <a:sym typeface="+mn-ea"/>
            </a:endParaRPr>
          </a:p>
        </p:txBody>
      </p:sp>
      <p:cxnSp>
        <p:nvCxnSpPr>
          <p:cNvPr id="43" name="直接连接符 42"/>
          <p:cNvCxnSpPr/>
          <p:nvPr/>
        </p:nvCxnSpPr>
        <p:spPr>
          <a:xfrm flipH="1">
            <a:off x="5211976" y="3420246"/>
            <a:ext cx="259861" cy="35104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 flipH="1">
            <a:off x="2713296" y="3769954"/>
            <a:ext cx="249833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4820" name="图片 6" descr="phon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14185" y="1059180"/>
            <a:ext cx="2658745" cy="51739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322580" y="424180"/>
            <a:ext cx="472630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chemeClr val="accent1">
                    <a:lumMod val="75000"/>
                  </a:schemeClr>
                </a:solidFill>
              </a:rPr>
              <a:t>全球学术快报</a:t>
            </a:r>
            <a:endParaRPr lang="zh-CN" altLang="en-US" sz="2800" b="1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45160" y="2381250"/>
            <a:ext cx="5588000" cy="22860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l">
              <a:lnSpc>
                <a:spcPct val="180000"/>
              </a:lnSpc>
            </a:pPr>
            <a:r>
              <a:rPr lang="en-US" altLang="zh-CN" sz="20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en-US" altLang="zh-CN" sz="2000" b="0" u="none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CNKI</a:t>
            </a:r>
            <a:r>
              <a:rPr lang="zh-CN" altLang="en-US" sz="2000" b="0" u="none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全球学术快报移动版，是</a:t>
            </a:r>
            <a:r>
              <a:rPr lang="zh-CN" altLang="en-US" sz="2000" b="0" u="none">
                <a:solidFill>
                  <a:schemeClr val="accent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建立在中国知网总库平台基本功能</a:t>
            </a:r>
            <a:r>
              <a:rPr lang="zh-CN" altLang="en-US" sz="2000" b="0" u="none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移动化的基础上，提供文献检索、个性化推荐等功能，提供给用户最想获取的文献，实时了解最新科技前沿动态。</a:t>
            </a:r>
            <a:endParaRPr lang="zh-CN" altLang="en-US" sz="2000" b="0" u="none">
              <a:solidFill>
                <a:schemeClr val="tx1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1" name="圆角矩形 90"/>
          <p:cNvSpPr/>
          <p:nvPr/>
        </p:nvSpPr>
        <p:spPr>
          <a:xfrm>
            <a:off x="455295" y="1180465"/>
            <a:ext cx="1541145" cy="467995"/>
          </a:xfrm>
          <a:prstGeom prst="roundRect">
            <a:avLst>
              <a:gd name="adj" fmla="val 1899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>
              <a:lnSpc>
                <a:spcPct val="80000"/>
              </a:lnSpc>
            </a:pPr>
            <a:r>
              <a:rPr lang="en-US" altLang="zh-CN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检  索</a:t>
            </a:r>
            <a:r>
              <a:rPr lang="zh-CN" altLang="en-US" sz="2800" dirty="0">
                <a:solidFill>
                  <a:srgbClr val="2A83D3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8435" name="内容占位符 52"/>
          <p:cNvSpPr>
            <a:spLocks noGrp="1"/>
          </p:cNvSpPr>
          <p:nvPr/>
        </p:nvSpPr>
        <p:spPr>
          <a:xfrm>
            <a:off x="278765" y="1760855"/>
            <a:ext cx="4760595" cy="333629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p>
            <a:pPr lvl="0">
              <a:lnSpc>
                <a:spcPct val="130000"/>
              </a:lnSpc>
            </a:pPr>
            <a:r>
              <a:rPr lang="en-US" altLang="zh-CN" sz="200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sym typeface="+mn-ea"/>
              </a:rPr>
              <a:t>检索主要包括各种资源类型的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文献检索、高级检索、出版物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sym typeface="+mn-ea"/>
              </a:rPr>
              <a:t>检索。</a:t>
            </a:r>
            <a:endParaRPr lang="zh-CN" altLang="en-US" sz="20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>
              <a:lnSpc>
                <a:spcPct val="130000"/>
              </a:lnSpc>
            </a:pPr>
            <a:endParaRPr lang="zh-CN" altLang="en-US" sz="2000" dirty="0">
              <a:solidFill>
                <a:srgbClr val="666666"/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  <a:p>
            <a:pPr lvl="0" algn="l">
              <a:lnSpc>
                <a:spcPct val="170000"/>
              </a:lnSpc>
            </a:pPr>
            <a:r>
              <a:rPr lang="en-US" altLang="zh-CN" sz="200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</a:t>
            </a:r>
            <a:r>
              <a:rPr lang="zh-CN" altLang="en-US" sz="2000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  1）检索时系统提供关键词自动补全、历史搜索记录和热门搜索词供用户参考，提高用户获取资源的速度。</a:t>
            </a:r>
            <a:endParaRPr lang="zh-CN" altLang="en-US" sz="2000" dirty="0">
              <a:solidFill>
                <a:srgbClr val="666666"/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  <a:p>
            <a:pPr lvl="0" algn="l">
              <a:lnSpc>
                <a:spcPct val="170000"/>
              </a:lnSpc>
            </a:pPr>
            <a:r>
              <a:rPr lang="zh-CN" altLang="en-US" sz="2000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  </a:t>
            </a:r>
            <a:r>
              <a:rPr lang="zh-CN" altLang="en-US" sz="2000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宋体" panose="02010600030101010101" pitchFamily="2" charset="-122"/>
              </a:rPr>
              <a:t> </a:t>
            </a:r>
            <a:r>
              <a:rPr lang="zh-CN" altLang="en-US" sz="2000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2）文献检索结果默认显示五年内的最新文献、通过提供筛选分组（发表时间、学科、研究层次、作者、机构、基金）功能您还可以获得更加精准的文献数据。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pic>
        <p:nvPicPr>
          <p:cNvPr id="9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74396" y="1483025"/>
            <a:ext cx="2811470" cy="2828933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14344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39308" y="3060370"/>
            <a:ext cx="2155831" cy="3422660"/>
          </a:xfrm>
          <a:prstGeom prst="rect">
            <a:avLst/>
          </a:prstGeom>
          <a:noFill/>
          <a:ln w="9525">
            <a:noFill/>
            <a:miter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1" name="圆角矩形 90"/>
          <p:cNvSpPr/>
          <p:nvPr/>
        </p:nvSpPr>
        <p:spPr>
          <a:xfrm>
            <a:off x="379095" y="1186815"/>
            <a:ext cx="2185670" cy="467995"/>
          </a:xfrm>
          <a:prstGeom prst="roundRect">
            <a:avLst>
              <a:gd name="adj" fmla="val 1899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个性化定制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8435" name="内容占位符 52"/>
          <p:cNvSpPr>
            <a:spLocks noGrp="1"/>
          </p:cNvSpPr>
          <p:nvPr/>
        </p:nvSpPr>
        <p:spPr>
          <a:xfrm>
            <a:off x="64135" y="1771650"/>
            <a:ext cx="4131945" cy="333629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p>
            <a:pPr marL="342900" lvl="0" indent="-342900" algn="l">
              <a:lnSpc>
                <a:spcPct val="150000"/>
              </a:lnSpc>
              <a:spcBef>
                <a:spcPct val="20000"/>
              </a:spcBef>
              <a:buNone/>
            </a:pPr>
            <a:r>
              <a:rPr lang="en-US" altLang="zh-CN" sz="200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</a:t>
            </a:r>
            <a:r>
              <a:rPr lang="zh-CN" altLang="en-US" sz="200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定制的内容包括：快</a:t>
            </a:r>
            <a:endParaRPr lang="zh-CN" altLang="en-US" sz="200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342900" lvl="0" indent="-342900" algn="l">
              <a:lnSpc>
                <a:spcPct val="150000"/>
              </a:lnSpc>
              <a:spcBef>
                <a:spcPct val="20000"/>
              </a:spcBef>
              <a:buNone/>
            </a:pPr>
            <a:r>
              <a:rPr lang="zh-CN" altLang="en-US" sz="200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报、会议、项目、学科、</a:t>
            </a:r>
            <a:endParaRPr lang="zh-CN" altLang="en-US" sz="200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342900" lvl="0" indent="-342900" algn="l">
              <a:lnSpc>
                <a:spcPct val="150000"/>
              </a:lnSpc>
              <a:spcBef>
                <a:spcPct val="20000"/>
              </a:spcBef>
              <a:buNone/>
            </a:pPr>
            <a:r>
              <a:rPr lang="zh-CN" altLang="en-US" sz="200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期刊，以后还会实现</a:t>
            </a:r>
            <a:endParaRPr lang="zh-CN" altLang="en-US" sz="200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342900" lvl="0" indent="-342900" algn="l">
              <a:lnSpc>
                <a:spcPct val="150000"/>
              </a:lnSpc>
              <a:spcBef>
                <a:spcPct val="20000"/>
              </a:spcBef>
              <a:buNone/>
            </a:pPr>
            <a:r>
              <a:rPr lang="zh-CN" altLang="en-US" sz="200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作者的关注。 </a:t>
            </a:r>
            <a:endParaRPr lang="zh-CN" altLang="en-US" sz="200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lvl="0" indent="-342900" algn="l">
              <a:lnSpc>
                <a:spcPct val="150000"/>
              </a:lnSpc>
              <a:spcBef>
                <a:spcPct val="20000"/>
              </a:spcBef>
              <a:buNone/>
            </a:pP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17530" y="1053136"/>
            <a:ext cx="3270260" cy="2444757"/>
          </a:xfrm>
          <a:prstGeom prst="rect">
            <a:avLst/>
          </a:prstGeom>
        </p:spPr>
      </p:pic>
      <p:pic>
        <p:nvPicPr>
          <p:cNvPr id="29" name="图片 28" descr="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1510" y="2326640"/>
            <a:ext cx="3018790" cy="4378960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93785" y="1084580"/>
            <a:ext cx="3128645" cy="4490085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1" name="圆角矩形 90"/>
          <p:cNvSpPr/>
          <p:nvPr/>
        </p:nvSpPr>
        <p:spPr>
          <a:xfrm>
            <a:off x="379095" y="1185545"/>
            <a:ext cx="2185670" cy="467995"/>
          </a:xfrm>
          <a:prstGeom prst="roundRect">
            <a:avLst>
              <a:gd name="adj" fmla="val 1899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>
              <a:lnSpc>
                <a:spcPct val="8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快 报 播 报</a:t>
            </a:r>
            <a:r>
              <a:rPr lang="zh-CN" altLang="en-US" sz="2800" dirty="0">
                <a:solidFill>
                  <a:srgbClr val="2A83D3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8435" name="内容占位符 52"/>
          <p:cNvSpPr>
            <a:spLocks noGrp="1"/>
          </p:cNvSpPr>
          <p:nvPr/>
        </p:nvSpPr>
        <p:spPr>
          <a:xfrm>
            <a:off x="64135" y="1771650"/>
            <a:ext cx="4131945" cy="333629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p>
            <a:pPr marL="342900" lvl="0" indent="-342900" algn="l">
              <a:lnSpc>
                <a:spcPct val="150000"/>
              </a:lnSpc>
              <a:spcBef>
                <a:spcPct val="20000"/>
              </a:spcBef>
              <a:buNone/>
            </a:pPr>
            <a:r>
              <a:rPr lang="en-US" altLang="zh-CN" sz="200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</a:t>
            </a:r>
            <a:r>
              <a:rPr lang="zh-CN" altLang="en-US" sz="2000" dirty="0">
                <a:solidFill>
                  <a:srgbClr val="444444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首页播报</a:t>
            </a:r>
            <a:endParaRPr lang="zh-CN" altLang="en-US" sz="2000" dirty="0">
              <a:solidFill>
                <a:srgbClr val="444444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  <a:p>
            <a:pPr marL="342900" lvl="0" indent="-342900" algn="l">
              <a:lnSpc>
                <a:spcPct val="150000"/>
              </a:lnSpc>
              <a:spcBef>
                <a:spcPct val="20000"/>
              </a:spcBef>
              <a:buNone/>
            </a:pPr>
            <a:r>
              <a:rPr lang="en-US" altLang="zh-CN" sz="200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</a:t>
            </a:r>
            <a:r>
              <a:rPr lang="zh-CN" altLang="en-US" sz="2000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 </a:t>
            </a:r>
            <a:r>
              <a:rPr lang="zh-CN" altLang="en-US" sz="200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定制后，用户可以在这里看到自己关注的学科，会议、项目和期刊的最新更新情况，并能随时更改自己的定制内容。</a:t>
            </a:r>
            <a:endParaRPr lang="zh-CN" altLang="en-US" sz="200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lvl="0" indent="-342900" algn="l">
              <a:lnSpc>
                <a:spcPct val="150000"/>
              </a:lnSpc>
              <a:spcBef>
                <a:spcPct val="20000"/>
              </a:spcBef>
              <a:buNone/>
            </a:pP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pic>
        <p:nvPicPr>
          <p:cNvPr id="9" name="图片 8" descr="phon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79720" y="-237490"/>
            <a:ext cx="3721735" cy="7049770"/>
          </a:xfrm>
          <a:prstGeom prst="rect">
            <a:avLst/>
          </a:prstGeom>
        </p:spPr>
      </p:pic>
      <p:pic>
        <p:nvPicPr>
          <p:cNvPr id="4" name="图片 3" descr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57569" y="865803"/>
            <a:ext cx="2966094" cy="109868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-0.003616 L -0.001719 -0.832598 " pathEditMode="relative" rAng="0" ptsTypes="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1" name="圆角矩形 90"/>
          <p:cNvSpPr/>
          <p:nvPr/>
        </p:nvSpPr>
        <p:spPr>
          <a:xfrm>
            <a:off x="379095" y="1185545"/>
            <a:ext cx="2185670" cy="467995"/>
          </a:xfrm>
          <a:prstGeom prst="roundRect">
            <a:avLst>
              <a:gd name="adj" fmla="val 1899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>
              <a:lnSpc>
                <a:spcPct val="8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</a:t>
            </a:r>
            <a:r>
              <a:rPr lang="zh-CN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资料库</a:t>
            </a:r>
            <a:endParaRPr lang="zh-CN" sz="2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4765" y="2092325"/>
            <a:ext cx="3141345" cy="23774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42900" indent="-342900" algn="l">
              <a:lnSpc>
                <a:spcPct val="150000"/>
              </a:lnSpc>
              <a:spcBef>
                <a:spcPct val="20000"/>
              </a:spcBef>
            </a:pPr>
            <a:r>
              <a:rPr lang="en-US" altLang="zh-CN" sz="2000" b="0" u="none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</a:rPr>
              <a:t>         </a:t>
            </a:r>
            <a:r>
              <a:rPr lang="zh-CN" altLang="en-US" sz="2000" b="0" u="none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</a:rPr>
              <a:t>资料库主要对本地的文献进行分类和管理，可在此阅读和编辑文献，也可进行资料阅读云同步。</a:t>
            </a:r>
            <a:endParaRPr lang="zh-CN" altLang="en-US" sz="200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96765" y="339725"/>
            <a:ext cx="4901565" cy="6455410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1" name="圆角矩形 90"/>
          <p:cNvSpPr/>
          <p:nvPr/>
        </p:nvSpPr>
        <p:spPr>
          <a:xfrm>
            <a:off x="287020" y="1078865"/>
            <a:ext cx="1739900" cy="467995"/>
          </a:xfrm>
          <a:prstGeom prst="roundRect">
            <a:avLst>
              <a:gd name="adj" fmla="val 1899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>
              <a:lnSpc>
                <a:spcPct val="8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文献标注</a:t>
            </a:r>
            <a:r>
              <a:rPr lang="zh-CN" altLang="en-US" sz="2800" dirty="0">
                <a:solidFill>
                  <a:srgbClr val="2A83D3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6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03155" y="1064559"/>
            <a:ext cx="3121034" cy="5349891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7" name="文本框 1"/>
          <p:cNvSpPr txBox="1"/>
          <p:nvPr/>
        </p:nvSpPr>
        <p:spPr>
          <a:xfrm>
            <a:off x="6417649" y="1713215"/>
            <a:ext cx="4176724" cy="405384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p>
            <a:pPr lvl="0">
              <a:lnSpc>
                <a:spcPct val="130000"/>
              </a:lnSpc>
            </a:pPr>
            <a:r>
              <a:rPr lang="en-US" altLang="en-US" sz="200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提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供</a:t>
            </a:r>
            <a:r>
              <a:rPr lang="zh-CN" altLang="en-US" sz="2000">
                <a:solidFill>
                  <a:schemeClr val="accent6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原版阅读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和</a:t>
            </a:r>
            <a:r>
              <a:rPr lang="zh-CN" altLang="en-US" sz="2000">
                <a:solidFill>
                  <a:schemeClr val="accent6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EPub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两种阅读方式，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用户可以参看文献的目录、阅读的进度、显示方式、和与当前文献相关的评论信息等。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  <a:p>
            <a:pPr lvl="0">
              <a:lnSpc>
                <a:spcPct val="13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     通过长按点击等操作，对文献进行标注，功能界面我们都进行了优化，界面更加直观简洁，方便用户在移动端操作。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  <a:p>
            <a:pPr lvl="0">
              <a:lnSpc>
                <a:spcPct val="13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　　标注完成后，标注信息、阅读进度自动同步到云端。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64" name="文本框 4"/>
          <p:cNvSpPr txBox="1"/>
          <p:nvPr>
            <p:custDataLst>
              <p:tags r:id="rId1"/>
            </p:custDataLst>
          </p:nvPr>
        </p:nvSpPr>
        <p:spPr>
          <a:xfrm>
            <a:off x="213477" y="72996"/>
            <a:ext cx="10505751" cy="1322735"/>
          </a:xfrm>
          <a:prstGeom prst="rect">
            <a:avLst/>
          </a:prstGeom>
          <a:noFill/>
          <a:ln w="9525">
            <a:noFill/>
          </a:ln>
        </p:spPr>
        <p:txBody>
          <a:bodyPr lIns="91353" tIns="45676" rIns="91353" bIns="45676" anchor="ctr"/>
          <a:p>
            <a:pPr lvl="0">
              <a:lnSpc>
                <a:spcPct val="90000"/>
              </a:lnSpc>
              <a:spcBef>
                <a:spcPct val="0"/>
              </a:spcBef>
              <a:buNone/>
            </a:pPr>
            <a:r>
              <a:rPr lang="en-US" altLang="zh-CN" sz="4395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黑体" panose="02010609060101010101" pitchFamily="2" charset="-122"/>
              </a:rPr>
              <a:t> </a:t>
            </a:r>
            <a:r>
              <a:rPr lang="zh-CN" altLang="en-US" sz="4395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黑体" panose="02010609060101010101" pitchFamily="2" charset="-122"/>
              </a:rPr>
              <a:t>数字化学习平台 E-</a:t>
            </a:r>
            <a:r>
              <a:rPr lang="en-US" altLang="zh-CN" sz="4395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黑体" panose="02010609060101010101" pitchFamily="2" charset="-122"/>
              </a:rPr>
              <a:t>Study</a:t>
            </a:r>
            <a:endParaRPr lang="en-US" altLang="zh-CN" sz="4395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sym typeface="黑体" panose="02010609060101010101" pitchFamily="2" charset="-122"/>
            </a:endParaRPr>
          </a:p>
        </p:txBody>
      </p:sp>
      <p:sp>
        <p:nvSpPr>
          <p:cNvPr id="23555" name="Text Box 27"/>
          <p:cNvSpPr/>
          <p:nvPr/>
        </p:nvSpPr>
        <p:spPr>
          <a:xfrm>
            <a:off x="2110469" y="2937312"/>
            <a:ext cx="2158564" cy="953135"/>
          </a:xfrm>
          <a:prstGeom prst="rect">
            <a:avLst/>
          </a:prstGeom>
          <a:solidFill>
            <a:srgbClr val="0CB692"/>
          </a:solidFill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 lvl="0" indent="0" algn="ctr" defTabSz="914400" eaLnBrk="0" fontAlgn="base" hangingPunct="0">
              <a:lnSpc>
                <a:spcPct val="100000"/>
              </a:lnSpc>
              <a:spcBef>
                <a:spcPct val="50000"/>
              </a:spcBef>
              <a:spcAft>
                <a:spcPts val="400"/>
              </a:spcAft>
              <a:buSzPct val="70000"/>
              <a:buFont typeface="Wingdings" panose="05000000000000000000" pitchFamily="2" charset="2"/>
              <a:buNone/>
            </a:pPr>
            <a:r>
              <a:rPr lang="zh-CN" altLang="en-US" sz="2800" b="1" u="none" baseline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E-</a:t>
            </a:r>
            <a:r>
              <a:rPr lang="en-US" altLang="zh-CN" sz="2800" b="1" u="none" baseline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Study</a:t>
            </a:r>
            <a:r>
              <a:rPr lang="zh-CN" altLang="en-US" sz="2800" b="1" u="none" baseline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六大功能</a:t>
            </a:r>
            <a:endParaRPr lang="zh-CN" altLang="en-US" sz="2800" b="1" u="none" baseline="0" dirty="0"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151" name="流程图: 终止 46"/>
          <p:cNvSpPr/>
          <p:nvPr/>
        </p:nvSpPr>
        <p:spPr>
          <a:xfrm>
            <a:off x="5271273" y="1516268"/>
            <a:ext cx="4532825" cy="499595"/>
          </a:xfrm>
          <a:prstGeom prst="flowChartTerminator">
            <a:avLst/>
          </a:prstGeom>
          <a:noFill/>
          <a:ln w="9525">
            <a:noFill/>
          </a:ln>
        </p:spPr>
        <p:txBody>
          <a:bodyPr wrap="square" anchor="ctr"/>
          <a:p>
            <a:pPr lvl="0" indent="0"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ts val="400"/>
              </a:spcAft>
              <a:buSzPct val="70000"/>
              <a:buFont typeface="Wingdings" panose="05000000000000000000" pitchFamily="2" charset="2"/>
              <a:buNone/>
            </a:pPr>
            <a:r>
              <a:rPr lang="zh-CN" altLang="en-US" sz="2400" b="1" u="none" baseline="0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功能一：一站式阅读和管理</a:t>
            </a:r>
            <a:endParaRPr lang="zh-CN" altLang="en-US" sz="2800" b="1" u="none" baseline="0" dirty="0"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6152" name="流程图: 终止 46"/>
          <p:cNvSpPr/>
          <p:nvPr/>
        </p:nvSpPr>
        <p:spPr>
          <a:xfrm>
            <a:off x="5200015" y="2307590"/>
            <a:ext cx="5020945" cy="499745"/>
          </a:xfrm>
          <a:prstGeom prst="flowChartTerminator">
            <a:avLst/>
          </a:prstGeom>
          <a:noFill/>
          <a:ln w="9525">
            <a:noFill/>
          </a:ln>
        </p:spPr>
        <p:txBody>
          <a:bodyPr wrap="square" anchor="ctr"/>
          <a:p>
            <a:pPr lvl="0" indent="0"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ts val="400"/>
              </a:spcAft>
              <a:buSzPct val="70000"/>
              <a:buFont typeface="Wingdings" panose="05000000000000000000" pitchFamily="2" charset="2"/>
              <a:buNone/>
            </a:pPr>
            <a:r>
              <a:rPr lang="zh-CN" altLang="en-US" sz="2400" b="1" u="none" baseline="0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功能二：文献检索 </a:t>
            </a:r>
            <a:r>
              <a:rPr lang="en-US" altLang="zh-CN" sz="2400" b="1" u="none" baseline="0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&amp; </a:t>
            </a:r>
            <a:r>
              <a:rPr lang="zh-CN" altLang="en-US" sz="2400" b="1" u="none" baseline="0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批量下载</a:t>
            </a:r>
            <a:endParaRPr lang="zh-CN" altLang="en-US" sz="2800" b="1" u="none" baseline="0" dirty="0"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6153" name="流程图: 终止 46"/>
          <p:cNvSpPr/>
          <p:nvPr/>
        </p:nvSpPr>
        <p:spPr>
          <a:xfrm>
            <a:off x="5199903" y="3099109"/>
            <a:ext cx="4675567" cy="499595"/>
          </a:xfrm>
          <a:prstGeom prst="flowChartTerminator">
            <a:avLst/>
          </a:prstGeom>
          <a:noFill/>
          <a:ln w="9525">
            <a:noFill/>
          </a:ln>
        </p:spPr>
        <p:txBody>
          <a:bodyPr wrap="square" anchor="ctr"/>
          <a:p>
            <a:pPr lvl="0" indent="0"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ts val="400"/>
              </a:spcAft>
              <a:buSzPct val="70000"/>
              <a:buFont typeface="Wingdings" panose="05000000000000000000" pitchFamily="2" charset="2"/>
              <a:buNone/>
            </a:pPr>
            <a:r>
              <a:rPr lang="zh-CN" altLang="en-US" sz="2400" b="1" u="none" baseline="0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功能三：深入研读</a:t>
            </a:r>
            <a:endParaRPr lang="zh-CN" altLang="en-US" sz="2800" b="1" u="none" baseline="0" dirty="0"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6154" name="流程图: 终止 46"/>
          <p:cNvSpPr/>
          <p:nvPr/>
        </p:nvSpPr>
        <p:spPr>
          <a:xfrm>
            <a:off x="5199903" y="3890531"/>
            <a:ext cx="4675567" cy="499593"/>
          </a:xfrm>
          <a:prstGeom prst="flowChartTerminator">
            <a:avLst/>
          </a:prstGeom>
          <a:noFill/>
          <a:ln w="9525">
            <a:noFill/>
          </a:ln>
        </p:spPr>
        <p:txBody>
          <a:bodyPr wrap="square" anchor="ctr"/>
          <a:p>
            <a:pPr lvl="0" indent="0"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ts val="400"/>
              </a:spcAft>
              <a:buSzPct val="70000"/>
              <a:buFont typeface="Wingdings" panose="05000000000000000000" pitchFamily="2" charset="2"/>
              <a:buNone/>
            </a:pPr>
            <a:r>
              <a:rPr lang="zh-CN" altLang="en-US" sz="2400" b="1" u="none" baseline="0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功能四：笔记管理</a:t>
            </a:r>
            <a:endParaRPr lang="zh-CN" altLang="en-US" sz="2800" b="1" u="none" baseline="0" dirty="0"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3560" name="AutoShape 45"/>
          <p:cNvSpPr/>
          <p:nvPr/>
        </p:nvSpPr>
        <p:spPr>
          <a:xfrm>
            <a:off x="4552809" y="1739896"/>
            <a:ext cx="574137" cy="3957103"/>
          </a:xfrm>
          <a:prstGeom prst="leftBrace">
            <a:avLst>
              <a:gd name="adj1" fmla="val 57403"/>
              <a:gd name="adj2" fmla="val 50000"/>
            </a:avLst>
          </a:prstGeom>
          <a:noFill/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lvl="0" indent="0"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ts val="400"/>
              </a:spcAft>
              <a:buSzPct val="70000"/>
              <a:buFont typeface="Wingdings" panose="05000000000000000000" pitchFamily="2" charset="2"/>
              <a:buNone/>
            </a:pPr>
            <a:endParaRPr lang="zh-CN" altLang="en-US" sz="2800" b="1" u="none" baseline="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156" name="流程图: 终止 46"/>
          <p:cNvSpPr/>
          <p:nvPr/>
        </p:nvSpPr>
        <p:spPr>
          <a:xfrm>
            <a:off x="5199903" y="4628025"/>
            <a:ext cx="4675567" cy="499595"/>
          </a:xfrm>
          <a:prstGeom prst="flowChartTerminator">
            <a:avLst/>
          </a:prstGeom>
          <a:noFill/>
          <a:ln w="9525">
            <a:noFill/>
          </a:ln>
        </p:spPr>
        <p:txBody>
          <a:bodyPr wrap="square" anchor="ctr"/>
          <a:p>
            <a:pPr lvl="0" indent="0"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ts val="400"/>
              </a:spcAft>
              <a:buSzPct val="70000"/>
              <a:buFont typeface="Wingdings" panose="05000000000000000000" pitchFamily="2" charset="2"/>
              <a:buNone/>
            </a:pPr>
            <a:r>
              <a:rPr lang="zh-CN" altLang="en-US" sz="2400" b="1" u="none" baseline="0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功能五：文献写作 </a:t>
            </a:r>
            <a:r>
              <a:rPr lang="en-US" altLang="zh-CN" sz="2400" b="1" u="none" baseline="0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&amp; </a:t>
            </a:r>
            <a:r>
              <a:rPr lang="zh-CN" altLang="en-US" sz="2400" b="1" u="none" baseline="0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排版</a:t>
            </a:r>
            <a:endParaRPr lang="zh-CN" altLang="en-US" sz="2800" b="1" u="none" baseline="0" dirty="0"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6157" name="流程图: 终止 46"/>
          <p:cNvSpPr/>
          <p:nvPr/>
        </p:nvSpPr>
        <p:spPr>
          <a:xfrm>
            <a:off x="5271273" y="5348076"/>
            <a:ext cx="4677153" cy="499595"/>
          </a:xfrm>
          <a:prstGeom prst="flowChartTerminator">
            <a:avLst/>
          </a:prstGeom>
          <a:noFill/>
          <a:ln w="9525">
            <a:noFill/>
          </a:ln>
        </p:spPr>
        <p:txBody>
          <a:bodyPr wrap="square" anchor="ctr"/>
          <a:p>
            <a:pPr lvl="0" indent="0"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ts val="400"/>
              </a:spcAft>
              <a:buSzPct val="70000"/>
              <a:buFont typeface="Wingdings" panose="05000000000000000000" pitchFamily="2" charset="2"/>
              <a:buNone/>
            </a:pPr>
            <a:r>
              <a:rPr lang="zh-CN" altLang="en-US" sz="2400" b="1" u="none" baseline="0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功能六：在线投稿</a:t>
            </a:r>
            <a:endParaRPr lang="zh-CN" altLang="en-US" sz="2800" b="1" u="none" baseline="0" dirty="0"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" name="日期占位符 1"/>
          <p:cNvSpPr/>
          <p:nvPr>
            <p:ph type="dt" sz="half" idx="10"/>
          </p:nvPr>
        </p:nvSpPr>
        <p:spPr>
          <a:xfrm>
            <a:off x="843124" y="6353608"/>
            <a:ext cx="2740631" cy="364783"/>
          </a:xfrm>
        </p:spPr>
        <p:txBody>
          <a:bodyPr lIns="91353" tIns="45676" rIns="91353" bIns="45676" rtlCol="0" anchor="ctr">
            <a:normAutofit/>
          </a:bodyPr>
          <a:p>
            <a:pPr lvl="0" eaLnBrk="1" fontAlgn="auto" hangingPunct="1"/>
            <a:fld id="{BB962C8B-B14F-4D97-AF65-F5344CB8AC3E}" type="datetime1">
              <a:rPr lang="zh-CN" altLang="en-US" sz="1200" strike="noStrike" noProof="1" dirty="0">
                <a:latin typeface="Arial" panose="020B0604020202020204" pitchFamily="34" charset="0"/>
                <a:ea typeface="黑体" panose="02010609060101010101" pitchFamily="2" charset="-122"/>
                <a:cs typeface="Arial" panose="020B0604020202020204" pitchFamily="34" charset="0"/>
              </a:rPr>
            </a:fld>
            <a:endParaRPr lang="zh-CN" altLang="en-US" sz="1200" strike="noStrike" noProof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1" name="圆角矩形 90"/>
          <p:cNvSpPr/>
          <p:nvPr/>
        </p:nvSpPr>
        <p:spPr>
          <a:xfrm>
            <a:off x="485775" y="1078865"/>
            <a:ext cx="1541145" cy="467995"/>
          </a:xfrm>
          <a:prstGeom prst="roundRect">
            <a:avLst>
              <a:gd name="adj" fmla="val 1899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>
              <a:lnSpc>
                <a:spcPct val="80000"/>
              </a:lnSpc>
            </a:pPr>
            <a:r>
              <a:rPr lang="en-US" altLang="zh-CN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下  载</a:t>
            </a:r>
            <a:r>
              <a:rPr lang="zh-CN" altLang="en-US" sz="2800" dirty="0">
                <a:solidFill>
                  <a:srgbClr val="2A83D3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4339" name="文本框 1"/>
          <p:cNvSpPr txBox="1"/>
          <p:nvPr/>
        </p:nvSpPr>
        <p:spPr>
          <a:xfrm>
            <a:off x="2222500" y="1360170"/>
            <a:ext cx="7747000" cy="129794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p>
            <a:pPr lvl="0">
              <a:lnSpc>
                <a:spcPct val="180000"/>
              </a:lnSpc>
            </a:pPr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用户</a:t>
            </a:r>
            <a:r>
              <a:rPr lang="zh-CN" altLang="en-US" sz="24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关联机构</a:t>
            </a:r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后，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可以</a:t>
            </a:r>
            <a:r>
              <a:rPr lang="zh-CN" altLang="en-US" sz="24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通过机构账号的权限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下载文献</a:t>
            </a:r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240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>
              <a:lnSpc>
                <a:spcPct val="180000"/>
              </a:lnSpc>
            </a:pPr>
            <a:r>
              <a:rPr sz="200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首先 必须开启“使用机构账户下载”；</a:t>
            </a:r>
            <a:endParaRPr sz="200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12315" y="3302000"/>
            <a:ext cx="3836035" cy="169799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9115" y="2649220"/>
            <a:ext cx="3588385" cy="376872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2284730" y="5274945"/>
            <a:ext cx="3757295" cy="871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60000"/>
              </a:lnSpc>
            </a:pPr>
            <a:r>
              <a:rPr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默认情况下，使用机构账户下载的是关闭的状态，需要手动开启。</a:t>
            </a:r>
            <a:endParaRPr sz="16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780415" y="3101340"/>
            <a:ext cx="9420860" cy="3088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C00000"/>
                </a:solidFill>
              </a:rPr>
              <a:t>奖项设置：</a:t>
            </a:r>
            <a:endParaRPr lang="zh-CN" altLang="en-US" sz="2400" b="1">
              <a:solidFill>
                <a:srgbClr val="C00000"/>
              </a:solidFill>
            </a:endParaRPr>
          </a:p>
          <a:p>
            <a:pPr algn="l">
              <a:lnSpc>
                <a:spcPct val="180000"/>
              </a:lnSpc>
            </a:pPr>
            <a:r>
              <a:rPr lang="zh-CN" altLang="en-US" sz="2400">
                <a:solidFill>
                  <a:schemeClr val="tx1">
                    <a:lumMod val="50000"/>
                  </a:schemeClr>
                </a:solidFill>
              </a:rPr>
              <a:t>        </a:t>
            </a:r>
            <a:r>
              <a:rPr lang="zh-CN" altLang="en-US" sz="2400">
                <a:solidFill>
                  <a:srgbClr val="0070C0"/>
                </a:solidFill>
              </a:rPr>
              <a:t>             特等奖（10名）</a:t>
            </a:r>
            <a:r>
              <a:rPr lang="zh-CN" altLang="en-US" sz="2400">
                <a:solidFill>
                  <a:schemeClr val="tx1">
                    <a:lumMod val="50000"/>
                  </a:schemeClr>
                </a:solidFill>
              </a:rPr>
              <a:t>：价值2888元的Ipad mini4</a:t>
            </a:r>
            <a:endParaRPr lang="zh-CN" altLang="en-US" sz="2400">
              <a:solidFill>
                <a:schemeClr val="tx1">
                  <a:lumMod val="50000"/>
                </a:schemeClr>
              </a:solidFill>
            </a:endParaRPr>
          </a:p>
          <a:p>
            <a:pPr algn="l">
              <a:lnSpc>
                <a:spcPct val="180000"/>
              </a:lnSpc>
            </a:pPr>
            <a:r>
              <a:rPr lang="zh-CN" altLang="en-US" sz="2400">
                <a:solidFill>
                  <a:schemeClr val="tx1">
                    <a:lumMod val="50000"/>
                  </a:schemeClr>
                </a:solidFill>
              </a:rPr>
              <a:t>               </a:t>
            </a:r>
            <a:r>
              <a:rPr lang="zh-CN" altLang="en-US" sz="2400">
                <a:solidFill>
                  <a:srgbClr val="0070C0"/>
                </a:solidFill>
              </a:rPr>
              <a:t>      一等奖（20名）</a:t>
            </a:r>
            <a:r>
              <a:rPr lang="zh-CN" altLang="en-US" sz="2400">
                <a:solidFill>
                  <a:schemeClr val="tx1">
                    <a:lumMod val="50000"/>
                  </a:schemeClr>
                </a:solidFill>
              </a:rPr>
              <a:t>：价值998元的kindle电子书</a:t>
            </a:r>
            <a:endParaRPr lang="zh-CN" altLang="en-US" sz="2400">
              <a:solidFill>
                <a:schemeClr val="tx1">
                  <a:lumMod val="50000"/>
                </a:schemeClr>
              </a:solidFill>
            </a:endParaRPr>
          </a:p>
          <a:p>
            <a:pPr algn="l">
              <a:lnSpc>
                <a:spcPct val="180000"/>
              </a:lnSpc>
            </a:pPr>
            <a:r>
              <a:rPr lang="zh-CN" altLang="en-US" sz="2400">
                <a:solidFill>
                  <a:schemeClr val="tx1">
                    <a:lumMod val="50000"/>
                  </a:schemeClr>
                </a:solidFill>
              </a:rPr>
              <a:t>          </a:t>
            </a:r>
            <a:r>
              <a:rPr lang="zh-CN" altLang="en-US" sz="2400">
                <a:solidFill>
                  <a:srgbClr val="0070C0"/>
                </a:solidFill>
              </a:rPr>
              <a:t>           二等奖（100名）</a:t>
            </a:r>
            <a:r>
              <a:rPr lang="zh-CN" altLang="en-US" sz="2400">
                <a:solidFill>
                  <a:schemeClr val="tx1">
                    <a:lumMod val="50000"/>
                  </a:schemeClr>
                </a:solidFill>
              </a:rPr>
              <a:t>：价值438元的移动硬盘</a:t>
            </a:r>
            <a:endParaRPr lang="zh-CN" altLang="en-US" sz="2400">
              <a:solidFill>
                <a:schemeClr val="tx1">
                  <a:lumMod val="50000"/>
                </a:schemeClr>
              </a:solidFill>
            </a:endParaRPr>
          </a:p>
          <a:p>
            <a:pPr algn="l">
              <a:lnSpc>
                <a:spcPct val="180000"/>
              </a:lnSpc>
            </a:pPr>
            <a:r>
              <a:rPr lang="zh-CN" altLang="en-US" sz="2400">
                <a:solidFill>
                  <a:schemeClr val="tx1">
                    <a:lumMod val="50000"/>
                  </a:schemeClr>
                </a:solidFill>
              </a:rPr>
              <a:t>       </a:t>
            </a:r>
            <a:r>
              <a:rPr lang="zh-CN" altLang="en-US" sz="2400">
                <a:solidFill>
                  <a:srgbClr val="0070C0"/>
                </a:solidFill>
              </a:rPr>
              <a:t>              三等奖（600名）</a:t>
            </a:r>
            <a:r>
              <a:rPr lang="zh-CN" altLang="en-US" sz="2400">
                <a:solidFill>
                  <a:schemeClr val="tx1">
                    <a:lumMod val="50000"/>
                  </a:schemeClr>
                </a:solidFill>
              </a:rPr>
              <a:t>：价值100元的精品背包</a:t>
            </a:r>
            <a:endParaRPr lang="zh-CN" altLang="en-US" sz="240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80415" y="844550"/>
            <a:ext cx="7368540" cy="1407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>
              <a:lnSpc>
                <a:spcPct val="180000"/>
              </a:lnSpc>
            </a:pPr>
            <a:r>
              <a:rPr lang="zh-CN" altLang="en-US" sz="2400" b="1">
                <a:solidFill>
                  <a:srgbClr val="C00000"/>
                </a:solidFill>
                <a:sym typeface="+mn-ea"/>
              </a:rPr>
              <a:t>参与方式：</a:t>
            </a:r>
            <a:r>
              <a:rPr lang="zh-CN" altLang="en-US" sz="2400">
                <a:solidFill>
                  <a:schemeClr val="tx1">
                    <a:lumMod val="50000"/>
                  </a:schemeClr>
                </a:solidFill>
                <a:sym typeface="+mn-ea"/>
              </a:rPr>
              <a:t>    注册用户认证机构后，每天6-8点签到，</a:t>
            </a:r>
            <a:endParaRPr lang="zh-CN" altLang="en-US" sz="2400">
              <a:solidFill>
                <a:schemeClr val="tx1">
                  <a:lumMod val="50000"/>
                </a:schemeClr>
              </a:solidFill>
              <a:sym typeface="+mn-ea"/>
            </a:endParaRPr>
          </a:p>
          <a:p>
            <a:pPr>
              <a:lnSpc>
                <a:spcPct val="180000"/>
              </a:lnSpc>
            </a:pPr>
            <a:r>
              <a:rPr lang="zh-CN" altLang="en-US" sz="2400">
                <a:solidFill>
                  <a:schemeClr val="tx1">
                    <a:lumMod val="50000"/>
                  </a:schemeClr>
                </a:solidFill>
                <a:sym typeface="+mn-ea"/>
              </a:rPr>
              <a:t>                       连续7天以上可参与抽奖</a:t>
            </a:r>
            <a:endParaRPr lang="zh-CN" altLang="en-US" sz="2400">
              <a:solidFill>
                <a:schemeClr val="tx1">
                  <a:lumMod val="50000"/>
                </a:schemeClr>
              </a:solidFill>
              <a:sym typeface="+mn-ea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616835" y="1327150"/>
            <a:ext cx="8128635" cy="31242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19900" b="1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sym typeface="+mn-ea"/>
              </a:rPr>
              <a:t>谢 谢 </a:t>
            </a:r>
            <a:r>
              <a:rPr lang="zh-CN" altLang="en-US" sz="11500" b="1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sym typeface="+mn-ea"/>
              </a:rPr>
              <a:t>！</a:t>
            </a:r>
            <a:endParaRPr lang="zh-CN" altLang="en-US" sz="11500" b="1">
              <a:ln w="10160">
                <a:solidFill>
                  <a:schemeClr val="accent5"/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5709" y="3212"/>
            <a:ext cx="4079225" cy="685157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trike="noStrike" noProof="1">
              <a:solidFill>
                <a:prstClr val="white"/>
              </a:solidFill>
            </a:endParaRPr>
          </a:p>
        </p:txBody>
      </p:sp>
      <p:grpSp>
        <p:nvGrpSpPr>
          <p:cNvPr id="24578" name="组合 17"/>
          <p:cNvGrpSpPr/>
          <p:nvPr/>
        </p:nvGrpSpPr>
        <p:grpSpPr>
          <a:xfrm>
            <a:off x="1707503" y="133265"/>
            <a:ext cx="4057021" cy="3714443"/>
            <a:chOff x="1654969" y="1913283"/>
            <a:chExt cx="4060951" cy="3718250"/>
          </a:xfrm>
        </p:grpSpPr>
        <p:grpSp>
          <p:nvGrpSpPr>
            <p:cNvPr id="24579" name="组合 14"/>
            <p:cNvGrpSpPr/>
            <p:nvPr/>
          </p:nvGrpSpPr>
          <p:grpSpPr>
            <a:xfrm>
              <a:off x="2282770" y="1913283"/>
              <a:ext cx="3433150" cy="3718250"/>
              <a:chOff x="200181" y="1109720"/>
              <a:chExt cx="3433150" cy="3718250"/>
            </a:xfrm>
          </p:grpSpPr>
          <p:grpSp>
            <p:nvGrpSpPr>
              <p:cNvPr id="24580" name="组合 11"/>
              <p:cNvGrpSpPr/>
              <p:nvPr/>
            </p:nvGrpSpPr>
            <p:grpSpPr>
              <a:xfrm>
                <a:off x="449141" y="2030030"/>
                <a:ext cx="3184190" cy="2797940"/>
                <a:chOff x="683491" y="2143514"/>
                <a:chExt cx="3184190" cy="2797940"/>
              </a:xfrm>
            </p:grpSpPr>
            <p:grpSp>
              <p:nvGrpSpPr>
                <p:cNvPr id="24581" name="组合 9"/>
                <p:cNvGrpSpPr/>
                <p:nvPr/>
              </p:nvGrpSpPr>
              <p:grpSpPr>
                <a:xfrm>
                  <a:off x="683491" y="2143514"/>
                  <a:ext cx="2426209" cy="2797940"/>
                  <a:chOff x="230909" y="3242641"/>
                  <a:chExt cx="2426209" cy="2797940"/>
                </a:xfrm>
              </p:grpSpPr>
              <p:sp>
                <p:nvSpPr>
                  <p:cNvPr id="5" name="等腰三角形 4"/>
                  <p:cNvSpPr/>
                  <p:nvPr>
                    <p:custDataLst>
                      <p:tags r:id="rId2"/>
                    </p:custDataLst>
                  </p:nvPr>
                </p:nvSpPr>
                <p:spPr>
                  <a:xfrm rot="10800000">
                    <a:off x="535284" y="4211621"/>
                    <a:ext cx="2119378" cy="1828960"/>
                  </a:xfrm>
                  <a:prstGeom prst="triangle">
                    <a:avLst/>
                  </a:prstGeom>
                  <a:solidFill>
                    <a:schemeClr val="tx1">
                      <a:alpha val="57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trike="noStrike" noProof="1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6" name="等腰三角形 5"/>
                  <p:cNvSpPr/>
                  <p:nvPr>
                    <p:custDataLst>
                      <p:tags r:id="rId3"/>
                    </p:custDataLst>
                  </p:nvPr>
                </p:nvSpPr>
                <p:spPr>
                  <a:xfrm rot="10800000">
                    <a:off x="1630693" y="5124514"/>
                    <a:ext cx="1023969" cy="882727"/>
                  </a:xfrm>
                  <a:prstGeom prst="triangle">
                    <a:avLst/>
                  </a:prstGeom>
                  <a:solidFill>
                    <a:schemeClr val="accent1">
                      <a:lumMod val="60000"/>
                      <a:lumOff val="40000"/>
                      <a:alpha val="57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trike="noStrike" noProof="1">
                      <a:solidFill>
                        <a:prstClr val="white"/>
                      </a:solidFill>
                    </a:endParaRPr>
                  </a:p>
                </p:txBody>
              </p:sp>
              <p:cxnSp>
                <p:nvCxnSpPr>
                  <p:cNvPr id="8" name="直接连接符 7"/>
                  <p:cNvCxnSpPr/>
                  <p:nvPr>
                    <p:custDataLst>
                      <p:tags r:id="rId4"/>
                    </p:custDataLst>
                  </p:nvPr>
                </p:nvCxnSpPr>
                <p:spPr>
                  <a:xfrm>
                    <a:off x="230475" y="3243161"/>
                    <a:ext cx="1025557" cy="1846425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1" name="等腰三角形 10"/>
                <p:cNvSpPr/>
                <p:nvPr>
                  <p:custDataLst>
                    <p:tags r:id="rId5"/>
                  </p:custDataLst>
                </p:nvPr>
              </p:nvSpPr>
              <p:spPr>
                <a:xfrm rot="10800000">
                  <a:off x="3415229" y="3518929"/>
                  <a:ext cx="452452" cy="390559"/>
                </a:xfrm>
                <a:prstGeom prst="triangle">
                  <a:avLst/>
                </a:prstGeom>
                <a:solidFill>
                  <a:schemeClr val="bg1">
                    <a:alpha val="57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trike="noStrike" noProof="1">
                    <a:solidFill>
                      <a:prstClr val="white"/>
                    </a:solidFill>
                  </a:endParaRPr>
                </a:p>
              </p:txBody>
            </p:sp>
          </p:grpSp>
          <p:cxnSp>
            <p:nvCxnSpPr>
              <p:cNvPr id="13" name="直接连接符 12"/>
              <p:cNvCxnSpPr/>
              <p:nvPr>
                <p:custDataLst>
                  <p:tags r:id="rId6"/>
                </p:custDataLst>
              </p:nvPr>
            </p:nvCxnSpPr>
            <p:spPr>
              <a:xfrm>
                <a:off x="199461" y="1109720"/>
                <a:ext cx="1274803" cy="2295726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6" name="椭圆 15"/>
            <p:cNvSpPr/>
            <p:nvPr>
              <p:custDataLst>
                <p:tags r:id="rId7"/>
              </p:custDataLst>
            </p:nvPr>
          </p:nvSpPr>
          <p:spPr>
            <a:xfrm>
              <a:off x="1913739" y="3388200"/>
              <a:ext cx="738211" cy="738252"/>
            </a:xfrm>
            <a:prstGeom prst="ellipse">
              <a:avLst/>
            </a:prstGeom>
            <a:solidFill>
              <a:schemeClr val="tx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trike="noStrike" noProof="1">
                <a:solidFill>
                  <a:prstClr val="white"/>
                </a:solidFill>
              </a:endParaRPr>
            </a:p>
          </p:txBody>
        </p:sp>
        <p:sp>
          <p:nvSpPr>
            <p:cNvPr id="17" name="椭圆 16"/>
            <p:cNvSpPr/>
            <p:nvPr>
              <p:custDataLst>
                <p:tags r:id="rId8"/>
              </p:custDataLst>
            </p:nvPr>
          </p:nvSpPr>
          <p:spPr>
            <a:xfrm>
              <a:off x="1654969" y="2724567"/>
              <a:ext cx="385774" cy="385796"/>
            </a:xfrm>
            <a:prstGeom prst="ellipse">
              <a:avLst/>
            </a:prstGeom>
            <a:solidFill>
              <a:schemeClr val="tx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trike="noStrike" noProof="1">
                <a:solidFill>
                  <a:prstClr val="white"/>
                </a:solidFill>
              </a:endParaRPr>
            </a:p>
          </p:txBody>
        </p:sp>
      </p:grpSp>
      <p:grpSp>
        <p:nvGrpSpPr>
          <p:cNvPr id="24589" name="组合 25"/>
          <p:cNvGrpSpPr/>
          <p:nvPr/>
        </p:nvGrpSpPr>
        <p:grpSpPr>
          <a:xfrm>
            <a:off x="803475" y="3230749"/>
            <a:ext cx="2336197" cy="2133187"/>
            <a:chOff x="867300" y="2877770"/>
            <a:chExt cx="2337718" cy="2135949"/>
          </a:xfrm>
        </p:grpSpPr>
        <p:grpSp>
          <p:nvGrpSpPr>
            <p:cNvPr id="24590" name="组合 20"/>
            <p:cNvGrpSpPr/>
            <p:nvPr/>
          </p:nvGrpSpPr>
          <p:grpSpPr>
            <a:xfrm>
              <a:off x="867300" y="2877770"/>
              <a:ext cx="1196107" cy="1772046"/>
              <a:chOff x="490432" y="2759871"/>
              <a:chExt cx="1196107" cy="1772046"/>
            </a:xfrm>
          </p:grpSpPr>
          <p:sp>
            <p:nvSpPr>
              <p:cNvPr id="24591" name="文本框 18"/>
              <p:cNvSpPr txBox="1"/>
              <p:nvPr>
                <p:custDataLst>
                  <p:tags r:id="rId9"/>
                </p:custDataLst>
              </p:nvPr>
            </p:nvSpPr>
            <p:spPr>
              <a:xfrm>
                <a:off x="490432" y="2759871"/>
                <a:ext cx="581891" cy="105673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lvl="0">
                  <a:lnSpc>
                    <a:spcPct val="90000"/>
                  </a:lnSpc>
                  <a:spcBef>
                    <a:spcPct val="0"/>
                  </a:spcBef>
                  <a:buNone/>
                </a:pPr>
                <a:r>
                  <a:rPr lang="zh-CN" altLang="en-US" sz="5995" b="1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目</a:t>
                </a:r>
                <a:endParaRPr lang="zh-CN" altLang="en-US" sz="5995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4592" name="文本框 19"/>
              <p:cNvSpPr txBox="1"/>
              <p:nvPr>
                <p:custDataLst>
                  <p:tags r:id="rId10"/>
                </p:custDataLst>
              </p:nvPr>
            </p:nvSpPr>
            <p:spPr>
              <a:xfrm>
                <a:off x="1104648" y="3475180"/>
                <a:ext cx="581891" cy="105673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lvl="0">
                  <a:lnSpc>
                    <a:spcPct val="90000"/>
                  </a:lnSpc>
                  <a:spcBef>
                    <a:spcPct val="0"/>
                  </a:spcBef>
                  <a:buNone/>
                </a:pPr>
                <a:r>
                  <a:rPr lang="zh-CN" altLang="en-US" sz="5995" b="1" dirty="0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录</a:t>
                </a:r>
                <a:endParaRPr lang="zh-CN" altLang="en-US" sz="5995" b="1" dirty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24593" name="文本框 21"/>
            <p:cNvSpPr txBox="1"/>
            <p:nvPr>
              <p:custDataLst>
                <p:tags r:id="rId11"/>
              </p:custDataLst>
            </p:nvPr>
          </p:nvSpPr>
          <p:spPr>
            <a:xfrm>
              <a:off x="1481516" y="4490499"/>
              <a:ext cx="1723502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lvl="0">
                <a:lnSpc>
                  <a:spcPct val="90000"/>
                </a:lnSpc>
                <a:spcBef>
                  <a:spcPct val="0"/>
                </a:spcBef>
                <a:buNone/>
              </a:pPr>
              <a:r>
                <a:rPr lang="en-US" altLang="zh-CN" sz="2800">
                  <a:solidFill>
                    <a:srgbClr val="262626"/>
                  </a:solidFill>
                  <a:latin typeface="Arial" panose="020B0604020202020204" pitchFamily="34" charset="0"/>
                  <a:ea typeface="黑体" panose="02010609060101010101" pitchFamily="2" charset="-122"/>
                </a:rPr>
                <a:t>Contents</a:t>
              </a:r>
              <a:endParaRPr lang="en-US" altLang="zh-CN" sz="2800">
                <a:solidFill>
                  <a:srgbClr val="262626"/>
                </a:solidFill>
                <a:latin typeface="Arial" panose="020B0604020202020204" pitchFamily="34" charset="0"/>
                <a:ea typeface="黑体" panose="02010609060101010101" pitchFamily="2" charset="-122"/>
              </a:endParaRPr>
            </a:p>
          </p:txBody>
        </p:sp>
        <p:cxnSp>
          <p:nvCxnSpPr>
            <p:cNvPr id="24" name="直接连接符 23"/>
            <p:cNvCxnSpPr/>
            <p:nvPr>
              <p:custDataLst>
                <p:tags r:id="rId12"/>
              </p:custDataLst>
            </p:nvPr>
          </p:nvCxnSpPr>
          <p:spPr>
            <a:xfrm>
              <a:off x="1033939" y="5013719"/>
              <a:ext cx="1885410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矩形 29"/>
          <p:cNvSpPr/>
          <p:nvPr>
            <p:custDataLst>
              <p:tags r:id="rId13"/>
            </p:custDataLst>
          </p:nvPr>
        </p:nvSpPr>
        <p:spPr bwMode="auto">
          <a:xfrm>
            <a:off x="5764524" y="2726397"/>
            <a:ext cx="591584" cy="52814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strike="noStrike" noProof="1" dirty="0" smtClean="0">
                <a:solidFill>
                  <a:prstClr val="white"/>
                </a:solidFill>
              </a:rPr>
              <a:t>01</a:t>
            </a:r>
            <a:endParaRPr lang="en-US" altLang="zh-CN" sz="2800" b="1" strike="noStrike" noProof="1" dirty="0" smtClean="0">
              <a:solidFill>
                <a:prstClr val="white"/>
              </a:solidFill>
            </a:endParaRPr>
          </a:p>
        </p:txBody>
      </p:sp>
      <p:sp>
        <p:nvSpPr>
          <p:cNvPr id="24596" name="文本框 1"/>
          <p:cNvSpPr txBox="1"/>
          <p:nvPr/>
        </p:nvSpPr>
        <p:spPr>
          <a:xfrm>
            <a:off x="6695513" y="2721639"/>
            <a:ext cx="3936484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/>
            <a:r>
              <a:rPr lang="zh-CN" altLang="en-US" sz="2800" b="1">
                <a:solidFill>
                  <a:schemeClr val="accent4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一站式阅读和管理</a:t>
            </a:r>
            <a:endParaRPr lang="zh-CN" altLang="en-US" sz="2800" b="1">
              <a:solidFill>
                <a:schemeClr val="accent4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4"/>
    </p:custData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0" name="组合 9"/>
          <p:cNvGrpSpPr/>
          <p:nvPr/>
        </p:nvGrpSpPr>
        <p:grpSpPr>
          <a:xfrm>
            <a:off x="324485" y="323850"/>
            <a:ext cx="11543030" cy="6209030"/>
            <a:chOff x="511" y="510"/>
            <a:chExt cx="18178" cy="977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511" y="510"/>
              <a:ext cx="18178" cy="9779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3539" y="1398"/>
              <a:ext cx="3765" cy="579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4251" y="4917"/>
              <a:ext cx="1494" cy="579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3" y="6053"/>
              <a:ext cx="582" cy="3586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28930" y="367030"/>
            <a:ext cx="11532870" cy="6123940"/>
            <a:chOff x="518" y="578"/>
            <a:chExt cx="18162" cy="9644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18" y="578"/>
              <a:ext cx="18163" cy="9644"/>
            </a:xfrm>
            <a:prstGeom prst="rect">
              <a:avLst/>
            </a:prstGeom>
          </p:spPr>
        </p:pic>
        <p:sp>
          <p:nvSpPr>
            <p:cNvPr id="12" name="矩形 11"/>
            <p:cNvSpPr/>
            <p:nvPr/>
          </p:nvSpPr>
          <p:spPr>
            <a:xfrm>
              <a:off x="845" y="4761"/>
              <a:ext cx="1738" cy="534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4860" y="2934"/>
              <a:ext cx="1259" cy="534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010" y="63500"/>
            <a:ext cx="11269980" cy="673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14220" y="1397635"/>
            <a:ext cx="9716135" cy="165481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256020" y="937260"/>
            <a:ext cx="12319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主界面</a:t>
            </a:r>
            <a:endParaRPr lang="zh-CN" altLang="en-US" sz="2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010" y="63500"/>
            <a:ext cx="11269980" cy="6731000"/>
          </a:xfrm>
          <a:prstGeom prst="rect">
            <a:avLst/>
          </a:prstGeom>
        </p:spPr>
      </p:pic>
      <p:sp>
        <p:nvSpPr>
          <p:cNvPr id="16390" name="矩形 7"/>
          <p:cNvSpPr/>
          <p:nvPr/>
        </p:nvSpPr>
        <p:spPr>
          <a:xfrm>
            <a:off x="474980" y="1022350"/>
            <a:ext cx="1539875" cy="3456305"/>
          </a:xfrm>
          <a:prstGeom prst="rect">
            <a:avLst/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eaLnBrk="1" hangingPunct="1"/>
            <a:endParaRPr lang="zh-CN" altLang="en-US" sz="2400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6391" name="AutoShape 7"/>
          <p:cNvSpPr/>
          <p:nvPr/>
        </p:nvSpPr>
        <p:spPr>
          <a:xfrm>
            <a:off x="4048760" y="1414780"/>
            <a:ext cx="3465830" cy="1823720"/>
          </a:xfrm>
          <a:prstGeom prst="borderCallout2">
            <a:avLst>
              <a:gd name="adj1" fmla="val 8356"/>
              <a:gd name="adj2" fmla="val -3417"/>
              <a:gd name="adj3" fmla="val 8356"/>
              <a:gd name="adj4" fmla="val -30287"/>
              <a:gd name="adj5" fmla="val 67222"/>
              <a:gd name="adj6" fmla="val -57093"/>
            </a:avLst>
          </a:prstGeom>
          <a:solidFill>
            <a:schemeClr val="bg1"/>
          </a:solidFill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  <a:effectLst>
            <a:prstShdw prst="shdw13" dist="53882" dir="13499999">
              <a:schemeClr val="bg2">
                <a:alpha val="50000"/>
              </a:schemeClr>
            </a:prstShdw>
          </a:effectLst>
        </p:spPr>
        <p:txBody>
          <a:bodyPr anchor="ctr"/>
          <a:p>
            <a:pPr lvl="0" algn="l" eaLnBrk="1" hangingPunct="1">
              <a:lnSpc>
                <a:spcPct val="150000"/>
              </a:lnSpc>
            </a:pPr>
            <a:r>
              <a:rPr lang="zh-CN" altLang="en-US" sz="2000" b="1">
                <a:solidFill>
                  <a:schemeClr val="tx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导航栏：包括学习单元、文献库和临时阅读；通过树的形式来管理</a:t>
            </a:r>
            <a:endParaRPr lang="zh-CN" altLang="en-US" sz="2000" b="1">
              <a:solidFill>
                <a:schemeClr val="tx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0" grpId="0" bldLvl="0" animBg="1"/>
      <p:bldP spid="1639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010" y="63500"/>
            <a:ext cx="11269980" cy="6731000"/>
          </a:xfrm>
          <a:prstGeom prst="rect">
            <a:avLst/>
          </a:prstGeom>
        </p:spPr>
      </p:pic>
      <p:sp>
        <p:nvSpPr>
          <p:cNvPr id="17414" name="矩形 7"/>
          <p:cNvSpPr/>
          <p:nvPr/>
        </p:nvSpPr>
        <p:spPr>
          <a:xfrm>
            <a:off x="461010" y="4438650"/>
            <a:ext cx="11263630" cy="2357120"/>
          </a:xfrm>
          <a:prstGeom prst="rect">
            <a:avLst/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eaLnBrk="1" hangingPunct="1"/>
            <a:endParaRPr lang="zh-CN" altLang="en-US" sz="2400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173085" y="4494530"/>
            <a:ext cx="1734185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ts val="28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文献推送</a:t>
            </a:r>
            <a:endParaRPr lang="zh-CN" altLang="en-US" sz="2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ts val="28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题录信息</a:t>
            </a:r>
            <a:endParaRPr lang="zh-CN" altLang="en-US" sz="2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ts val="28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引文预览</a:t>
            </a:r>
            <a:endParaRPr lang="zh-CN" altLang="en-US" sz="2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ts val="28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摘要</a:t>
            </a:r>
            <a:endParaRPr lang="zh-CN" altLang="en-US" sz="2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ts val="28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属性</a:t>
            </a:r>
            <a:endParaRPr lang="zh-CN" altLang="en-US" sz="2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ts val="28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备注</a:t>
            </a:r>
            <a:endParaRPr lang="zh-CN" altLang="en-US" sz="2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4" grpId="0" bldLvl="0" animBg="1"/>
      <p:bldP spid="3" grpId="0"/>
    </p:bldLst>
  </p:timing>
</p:sld>
</file>

<file path=ppt/tags/tag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a"/>
  <p:tag name="KSO_WM_UNIT_INDEX" val="1"/>
  <p:tag name="KSO_WM_UNIT_ID" val="custom160187_3*a*1"/>
  <p:tag name="KSO_WM_UNIT_CLEAR" val="1"/>
  <p:tag name="KSO_WM_UNIT_LAYERLEVEL" val="1"/>
  <p:tag name="KSO_WM_UNIT_VALUE" val="4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187_6*i*21"/>
  <p:tag name="KSO_WM_TEMPLATE_CATEGORY" val="custom"/>
  <p:tag name="KSO_WM_TEMPLATE_INDEX" val="160187"/>
</p:tagLst>
</file>

<file path=ppt/tags/tag1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187_6*i*22"/>
  <p:tag name="KSO_WM_TEMPLATE_CATEGORY" val="custom"/>
  <p:tag name="KSO_WM_TEMPLATE_INDEX" val="160187"/>
</p:tagLst>
</file>

<file path=ppt/tags/tag1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b"/>
  <p:tag name="KSO_WM_UNIT_INDEX" val="1"/>
  <p:tag name="KSO_WM_UNIT_ID" val="custom160187_6*b*1"/>
  <p:tag name="KSO_WM_UNIT_CLEAR" val="1"/>
  <p:tag name="KSO_WM_UNIT_LAYERLEVEL" val="1"/>
  <p:tag name="KSO_WM_UNIT_VALUE" val="5"/>
  <p:tag name="KSO_WM_UNIT_ISCONTENTSTITLE" val="1"/>
  <p:tag name="KSO_WM_UNIT_HIGHLIGHT" val="0"/>
  <p:tag name="KSO_WM_UNIT_COMPATIBLE" val="0"/>
  <p:tag name="KSO_WM_UNIT_PRESET_TEXT" val="Contents"/>
</p:tagLst>
</file>

<file path=ppt/tags/tag1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187_6*i*24"/>
  <p:tag name="KSO_WM_TEMPLATE_CATEGORY" val="custom"/>
  <p:tag name="KSO_WM_TEMPLATE_INDEX" val="160187"/>
</p:tagLst>
</file>

<file path=ppt/tags/tag1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6*l_i*1_1"/>
  <p:tag name="KSO_WM_UNIT_CLEAR" val="1"/>
  <p:tag name="KSO_WM_UNIT_LAYERLEVEL" val="1_1"/>
  <p:tag name="KSO_WM_DIAGRAM_GROUP_CODE" val="l1-1"/>
</p:tagLst>
</file>

<file path=ppt/tags/tag15.xml><?xml version="1.0" encoding="utf-8"?>
<p:tagLst xmlns:p="http://schemas.openxmlformats.org/presentationml/2006/main">
  <p:tag name="KSO_WM_TEMPLATE_CATEGORY" val="custom"/>
  <p:tag name="KSO_WM_TEMPLATE_INDEX" val="160187"/>
  <p:tag name="KSO_WM_TAG_VERSION" val="1.0"/>
  <p:tag name="KSO_WM_SLIDE_ID" val="custom160187_6"/>
  <p:tag name="KSO_WM_SLIDE_INDEX" val="6"/>
  <p:tag name="KSO_WM_SLIDE_ITEM_CNT" val="1"/>
  <p:tag name="KSO_WM_SLIDE_LAYOUT" val="b_l"/>
  <p:tag name="KSO_WM_SLIDE_LAYOUT_CNT" val="1_1"/>
  <p:tag name="KSO_WM_SLIDE_TYPE" val="contents"/>
  <p:tag name="KSO_WM_BEAUTIFY_FLAG" val="#wm#"/>
  <p:tag name="KSO_WM_DIAGRAM_GROUP_CODE" val="l1-1"/>
</p:tagLst>
</file>

<file path=ppt/tags/tag1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187_7*i*0"/>
  <p:tag name="KSO_WM_TEMPLATE_CATEGORY" val="custom"/>
  <p:tag name="KSO_WM_TEMPLATE_INDEX" val="160187"/>
</p:tagLst>
</file>

<file path=ppt/tags/tag1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187_7*i*9"/>
  <p:tag name="KSO_WM_TEMPLATE_CATEGORY" val="custom"/>
  <p:tag name="KSO_WM_TEMPLATE_INDEX" val="160187"/>
</p:tagLst>
</file>

<file path=ppt/tags/tag1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187_7*i*10"/>
  <p:tag name="KSO_WM_TEMPLATE_CATEGORY" val="custom"/>
  <p:tag name="KSO_WM_TEMPLATE_INDEX" val="160187"/>
</p:tagLst>
</file>

<file path=ppt/tags/tag1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187_7*i*11"/>
  <p:tag name="KSO_WM_TEMPLATE_CATEGORY" val="custom"/>
  <p:tag name="KSO_WM_TEMPLATE_INDEX" val="160187"/>
</p:tagLst>
</file>

<file path=ppt/tags/tag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187_6*i*0"/>
  <p:tag name="KSO_WM_TEMPLATE_CATEGORY" val="custom"/>
  <p:tag name="KSO_WM_TEMPLATE_INDEX" val="160187"/>
</p:tagLst>
</file>

<file path=ppt/tags/tag2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187_7*i*12"/>
  <p:tag name="KSO_WM_TEMPLATE_CATEGORY" val="custom"/>
  <p:tag name="KSO_WM_TEMPLATE_INDEX" val="160187"/>
</p:tagLst>
</file>

<file path=ppt/tags/tag2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187_7*i*13"/>
  <p:tag name="KSO_WM_TEMPLATE_CATEGORY" val="custom"/>
  <p:tag name="KSO_WM_TEMPLATE_INDEX" val="160187"/>
</p:tagLst>
</file>

<file path=ppt/tags/tag2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187_7*i*14"/>
  <p:tag name="KSO_WM_TEMPLATE_CATEGORY" val="custom"/>
  <p:tag name="KSO_WM_TEMPLATE_INDEX" val="160187"/>
</p:tagLst>
</file>

<file path=ppt/tags/tag2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187_7*i*15"/>
  <p:tag name="KSO_WM_TEMPLATE_CATEGORY" val="custom"/>
  <p:tag name="KSO_WM_TEMPLATE_INDEX" val="160187"/>
</p:tagLst>
</file>

<file path=ppt/tags/tag2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187_7*i*21"/>
  <p:tag name="KSO_WM_TEMPLATE_CATEGORY" val="custom"/>
  <p:tag name="KSO_WM_TEMPLATE_INDEX" val="160187"/>
</p:tagLst>
</file>

<file path=ppt/tags/tag2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187_7*i*22"/>
  <p:tag name="KSO_WM_TEMPLATE_CATEGORY" val="custom"/>
  <p:tag name="KSO_WM_TEMPLATE_INDEX" val="160187"/>
</p:tagLst>
</file>

<file path=ppt/tags/tag2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b"/>
  <p:tag name="KSO_WM_UNIT_INDEX" val="1"/>
  <p:tag name="KSO_WM_UNIT_ID" val="custom160187_7*b*1"/>
  <p:tag name="KSO_WM_UNIT_CLEAR" val="1"/>
  <p:tag name="KSO_WM_UNIT_LAYERLEVEL" val="1"/>
  <p:tag name="KSO_WM_UNIT_VALUE" val="5"/>
  <p:tag name="KSO_WM_UNIT_ISCONTENTSTITLE" val="1"/>
  <p:tag name="KSO_WM_UNIT_HIGHLIGHT" val="0"/>
  <p:tag name="KSO_WM_UNIT_COMPATIBLE" val="0"/>
  <p:tag name="KSO_WM_UNIT_PRESET_TEXT" val="Contents"/>
</p:tagLst>
</file>

<file path=ppt/tags/tag2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187_7*i*24"/>
  <p:tag name="KSO_WM_TEMPLATE_CATEGORY" val="custom"/>
  <p:tag name="KSO_WM_TEMPLATE_INDEX" val="160187"/>
</p:tagLst>
</file>

<file path=ppt/tags/tag2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h_f"/>
  <p:tag name="KSO_WM_UNIT_INDEX" val="1_1_1"/>
  <p:tag name="KSO_WM_UNIT_ID" val="custom160187_7*l_h_f*1_1_1"/>
  <p:tag name="KSO_WM_UNIT_CLEAR" val="1"/>
  <p:tag name="KSO_WM_UNIT_LAYERLEVEL" val="1_1_1"/>
  <p:tag name="KSO_WM_UNIT_VALUE" val="16"/>
  <p:tag name="KSO_WM_UNIT_HIGHLIGHT" val="0"/>
  <p:tag name="KSO_WM_UNIT_COMPATIBLE" val="0"/>
  <p:tag name="KSO_WM_UNIT_PRESET_TEXT_INDEX" val="3"/>
  <p:tag name="KSO_WM_UNIT_PRESET_TEXT_LEN" val="21"/>
  <p:tag name="KSO_WM_DIAGRAM_GROUP_CODE" val="l1-1"/>
</p:tagLst>
</file>

<file path=ppt/tags/tag2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7*l_i*1_1"/>
  <p:tag name="KSO_WM_UNIT_CLEAR" val="1"/>
  <p:tag name="KSO_WM_UNIT_LAYERLEVEL" val="1_1"/>
  <p:tag name="KSO_WM_DIAGRAM_GROUP_CODE" val="l1-1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187_6*i*9"/>
  <p:tag name="KSO_WM_TEMPLATE_CATEGORY" val="custom"/>
  <p:tag name="KSO_WM_TEMPLATE_INDEX" val="160187"/>
</p:tagLst>
</file>

<file path=ppt/tags/tag30.xml><?xml version="1.0" encoding="utf-8"?>
<p:tagLst xmlns:p="http://schemas.openxmlformats.org/presentationml/2006/main">
  <p:tag name="KSO_WM_TEMPLATE_CATEGORY" val="custom"/>
  <p:tag name="KSO_WM_TEMPLATE_INDEX" val="160187"/>
  <p:tag name="KSO_WM_TAG_VERSION" val="1.0"/>
  <p:tag name="KSO_WM_SLIDE_ID" val="custom160187_7"/>
  <p:tag name="KSO_WM_SLIDE_INDEX" val="7"/>
  <p:tag name="KSO_WM_SLIDE_ITEM_CNT" val="2"/>
  <p:tag name="KSO_WM_SLIDE_LAYOUT" val="b_l"/>
  <p:tag name="KSO_WM_SLIDE_LAYOUT_CNT" val="1_1"/>
  <p:tag name="KSO_WM_SLIDE_TYPE" val="contents"/>
  <p:tag name="KSO_WM_BEAUTIFY_FLAG" val="#wm#"/>
  <p:tag name="KSO_WM_DIAGRAM_GROUP_CODE" val="l1-1"/>
</p:tagLst>
</file>

<file path=ppt/tags/tag31.xml><?xml version="1.0" encoding="utf-8"?>
<p:tagLst xmlns:p="http://schemas.openxmlformats.org/presentationml/2006/main">
  <p:tag name="KSO_WM_BEAUTIFY_FLAG" val="#wm#"/>
  <p:tag name="KSO_WM_TEMPLATE_CATEGORY" val="custom"/>
  <p:tag name="KSO_WM_TEMPLATE_INDEX" val="160187"/>
</p:tagLst>
</file>

<file path=ppt/tags/tag3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187_7*i*0"/>
  <p:tag name="KSO_WM_TEMPLATE_CATEGORY" val="custom"/>
  <p:tag name="KSO_WM_TEMPLATE_INDEX" val="160187"/>
</p:tagLst>
</file>

<file path=ppt/tags/tag3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187_7*i*9"/>
  <p:tag name="KSO_WM_TEMPLATE_CATEGORY" val="custom"/>
  <p:tag name="KSO_WM_TEMPLATE_INDEX" val="160187"/>
</p:tagLst>
</file>

<file path=ppt/tags/tag3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187_7*i*10"/>
  <p:tag name="KSO_WM_TEMPLATE_CATEGORY" val="custom"/>
  <p:tag name="KSO_WM_TEMPLATE_INDEX" val="160187"/>
</p:tagLst>
</file>

<file path=ppt/tags/tag3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187_7*i*11"/>
  <p:tag name="KSO_WM_TEMPLATE_CATEGORY" val="custom"/>
  <p:tag name="KSO_WM_TEMPLATE_INDEX" val="160187"/>
</p:tagLst>
</file>

<file path=ppt/tags/tag3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187_7*i*12"/>
  <p:tag name="KSO_WM_TEMPLATE_CATEGORY" val="custom"/>
  <p:tag name="KSO_WM_TEMPLATE_INDEX" val="160187"/>
</p:tagLst>
</file>

<file path=ppt/tags/tag3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187_7*i*13"/>
  <p:tag name="KSO_WM_TEMPLATE_CATEGORY" val="custom"/>
  <p:tag name="KSO_WM_TEMPLATE_INDEX" val="160187"/>
</p:tagLst>
</file>

<file path=ppt/tags/tag3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187_7*i*14"/>
  <p:tag name="KSO_WM_TEMPLATE_CATEGORY" val="custom"/>
  <p:tag name="KSO_WM_TEMPLATE_INDEX" val="160187"/>
</p:tagLst>
</file>

<file path=ppt/tags/tag3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187_7*i*15"/>
  <p:tag name="KSO_WM_TEMPLATE_CATEGORY" val="custom"/>
  <p:tag name="KSO_WM_TEMPLATE_INDEX" val="160187"/>
</p:tagLst>
</file>

<file path=ppt/tags/tag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187_6*i*10"/>
  <p:tag name="KSO_WM_TEMPLATE_CATEGORY" val="custom"/>
  <p:tag name="KSO_WM_TEMPLATE_INDEX" val="160187"/>
</p:tagLst>
</file>

<file path=ppt/tags/tag4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187_7*i*21"/>
  <p:tag name="KSO_WM_TEMPLATE_CATEGORY" val="custom"/>
  <p:tag name="KSO_WM_TEMPLATE_INDEX" val="160187"/>
</p:tagLst>
</file>

<file path=ppt/tags/tag4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187_7*i*22"/>
  <p:tag name="KSO_WM_TEMPLATE_CATEGORY" val="custom"/>
  <p:tag name="KSO_WM_TEMPLATE_INDEX" val="160187"/>
</p:tagLst>
</file>

<file path=ppt/tags/tag4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b"/>
  <p:tag name="KSO_WM_UNIT_INDEX" val="1"/>
  <p:tag name="KSO_WM_UNIT_ID" val="custom160187_7*b*1"/>
  <p:tag name="KSO_WM_UNIT_CLEAR" val="1"/>
  <p:tag name="KSO_WM_UNIT_LAYERLEVEL" val="1"/>
  <p:tag name="KSO_WM_UNIT_VALUE" val="5"/>
  <p:tag name="KSO_WM_UNIT_ISCONTENTSTITLE" val="1"/>
  <p:tag name="KSO_WM_UNIT_HIGHLIGHT" val="0"/>
  <p:tag name="KSO_WM_UNIT_COMPATIBLE" val="0"/>
  <p:tag name="KSO_WM_UNIT_PRESET_TEXT" val="Contents"/>
</p:tagLst>
</file>

<file path=ppt/tags/tag4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187_7*i*24"/>
  <p:tag name="KSO_WM_TEMPLATE_CATEGORY" val="custom"/>
  <p:tag name="KSO_WM_TEMPLATE_INDEX" val="160187"/>
</p:tagLst>
</file>

<file path=ppt/tags/tag4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h_f"/>
  <p:tag name="KSO_WM_UNIT_INDEX" val="1_1_1"/>
  <p:tag name="KSO_WM_UNIT_ID" val="custom160187_7*l_h_f*1_1_1"/>
  <p:tag name="KSO_WM_UNIT_CLEAR" val="1"/>
  <p:tag name="KSO_WM_UNIT_LAYERLEVEL" val="1_1_1"/>
  <p:tag name="KSO_WM_UNIT_VALUE" val="16"/>
  <p:tag name="KSO_WM_UNIT_HIGHLIGHT" val="0"/>
  <p:tag name="KSO_WM_UNIT_COMPATIBLE" val="0"/>
  <p:tag name="KSO_WM_UNIT_PRESET_TEXT_INDEX" val="3"/>
  <p:tag name="KSO_WM_UNIT_PRESET_TEXT_LEN" val="21"/>
  <p:tag name="KSO_WM_DIAGRAM_GROUP_CODE" val="l1-1"/>
</p:tagLst>
</file>

<file path=ppt/tags/tag4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7*l_i*1_1"/>
  <p:tag name="KSO_WM_UNIT_CLEAR" val="1"/>
  <p:tag name="KSO_WM_UNIT_LAYERLEVEL" val="1_1"/>
  <p:tag name="KSO_WM_DIAGRAM_GROUP_CODE" val="l1-1"/>
</p:tagLst>
</file>

<file path=ppt/tags/tag46.xml><?xml version="1.0" encoding="utf-8"?>
<p:tagLst xmlns:p="http://schemas.openxmlformats.org/presentationml/2006/main">
  <p:tag name="KSO_WM_TEMPLATE_CATEGORY" val="custom"/>
  <p:tag name="KSO_WM_TEMPLATE_INDEX" val="160187"/>
  <p:tag name="KSO_WM_TAG_VERSION" val="1.0"/>
  <p:tag name="KSO_WM_SLIDE_ID" val="custom160187_7"/>
  <p:tag name="KSO_WM_SLIDE_INDEX" val="7"/>
  <p:tag name="KSO_WM_SLIDE_ITEM_CNT" val="2"/>
  <p:tag name="KSO_WM_SLIDE_LAYOUT" val="b_l"/>
  <p:tag name="KSO_WM_SLIDE_LAYOUT_CNT" val="1_1"/>
  <p:tag name="KSO_WM_SLIDE_TYPE" val="contents"/>
  <p:tag name="KSO_WM_BEAUTIFY_FLAG" val="#wm#"/>
  <p:tag name="KSO_WM_DIAGRAM_GROUP_CODE" val="l1-1"/>
</p:tagLst>
</file>

<file path=ppt/tags/tag47.xml><?xml version="1.0" encoding="utf-8"?>
<p:tagLst xmlns:p="http://schemas.openxmlformats.org/presentationml/2006/main">
  <p:tag name="KSO_WM_BEAUTIFY_FLAG" val="#wm#"/>
  <p:tag name="KSO_WM_TEMPLATE_CATEGORY" val="custom"/>
  <p:tag name="KSO_WM_TEMPLATE_INDEX" val="160187"/>
</p:tagLst>
</file>

<file path=ppt/tags/tag48.xml><?xml version="1.0" encoding="utf-8"?>
<p:tagLst xmlns:p="http://schemas.openxmlformats.org/presentationml/2006/main">
  <p:tag name="KSO_WM_BEAUTIFY_FLAG" val="#wm#"/>
  <p:tag name="KSO_WM_TEMPLATE_CATEGORY" val="custom"/>
  <p:tag name="KSO_WM_TEMPLATE_INDEX" val="160187"/>
</p:tagLst>
</file>

<file path=ppt/tags/tag49.xml><?xml version="1.0" encoding="utf-8"?>
<p:tagLst xmlns:p="http://schemas.openxmlformats.org/presentationml/2006/main">
  <p:tag name="KSO_WM_BEAUTIFY_FLAG" val="#wm#"/>
  <p:tag name="KSO_WM_TEMPLATE_CATEGORY" val="custom"/>
  <p:tag name="KSO_WM_TEMPLATE_INDEX" val="160187"/>
</p:tagLst>
</file>

<file path=ppt/tags/tag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187_6*i*11"/>
  <p:tag name="KSO_WM_TEMPLATE_CATEGORY" val="custom"/>
  <p:tag name="KSO_WM_TEMPLATE_INDEX" val="160187"/>
</p:tagLst>
</file>

<file path=ppt/tags/tag50.xml><?xml version="1.0" encoding="utf-8"?>
<p:tagLst xmlns:p="http://schemas.openxmlformats.org/presentationml/2006/main">
  <p:tag name="KSO_WM_BEAUTIFY_FLAG" val="#wm#"/>
  <p:tag name="KSO_WM_TEMPLATE_CATEGORY" val="custom"/>
  <p:tag name="KSO_WM_TEMPLATE_INDEX" val="160187"/>
</p:tagLst>
</file>

<file path=ppt/tags/tag5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187_6*i*0"/>
  <p:tag name="KSO_WM_TEMPLATE_CATEGORY" val="custom"/>
  <p:tag name="KSO_WM_TEMPLATE_INDEX" val="160187"/>
</p:tagLst>
</file>

<file path=ppt/tags/tag5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187_6*i*9"/>
  <p:tag name="KSO_WM_TEMPLATE_CATEGORY" val="custom"/>
  <p:tag name="KSO_WM_TEMPLATE_INDEX" val="160187"/>
</p:tagLst>
</file>

<file path=ppt/tags/tag5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187_6*i*10"/>
  <p:tag name="KSO_WM_TEMPLATE_CATEGORY" val="custom"/>
  <p:tag name="KSO_WM_TEMPLATE_INDEX" val="160187"/>
</p:tagLst>
</file>

<file path=ppt/tags/tag5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187_6*i*11"/>
  <p:tag name="KSO_WM_TEMPLATE_CATEGORY" val="custom"/>
  <p:tag name="KSO_WM_TEMPLATE_INDEX" val="160187"/>
</p:tagLst>
</file>

<file path=ppt/tags/tag5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187_6*i*12"/>
  <p:tag name="KSO_WM_TEMPLATE_CATEGORY" val="custom"/>
  <p:tag name="KSO_WM_TEMPLATE_INDEX" val="160187"/>
</p:tagLst>
</file>

<file path=ppt/tags/tag5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187_6*i*13"/>
  <p:tag name="KSO_WM_TEMPLATE_CATEGORY" val="custom"/>
  <p:tag name="KSO_WM_TEMPLATE_INDEX" val="160187"/>
</p:tagLst>
</file>

<file path=ppt/tags/tag5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187_6*i*14"/>
  <p:tag name="KSO_WM_TEMPLATE_CATEGORY" val="custom"/>
  <p:tag name="KSO_WM_TEMPLATE_INDEX" val="160187"/>
</p:tagLst>
</file>

<file path=ppt/tags/tag5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187_6*i*15"/>
  <p:tag name="KSO_WM_TEMPLATE_CATEGORY" val="custom"/>
  <p:tag name="KSO_WM_TEMPLATE_INDEX" val="160187"/>
</p:tagLst>
</file>

<file path=ppt/tags/tag5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187_6*i*21"/>
  <p:tag name="KSO_WM_TEMPLATE_CATEGORY" val="custom"/>
  <p:tag name="KSO_WM_TEMPLATE_INDEX" val="160187"/>
</p:tagLst>
</file>

<file path=ppt/tags/tag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187_6*i*12"/>
  <p:tag name="KSO_WM_TEMPLATE_CATEGORY" val="custom"/>
  <p:tag name="KSO_WM_TEMPLATE_INDEX" val="160187"/>
</p:tagLst>
</file>

<file path=ppt/tags/tag6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187_6*i*22"/>
  <p:tag name="KSO_WM_TEMPLATE_CATEGORY" val="custom"/>
  <p:tag name="KSO_WM_TEMPLATE_INDEX" val="160187"/>
</p:tagLst>
</file>

<file path=ppt/tags/tag6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b"/>
  <p:tag name="KSO_WM_UNIT_INDEX" val="1"/>
  <p:tag name="KSO_WM_UNIT_ID" val="custom160187_6*b*1"/>
  <p:tag name="KSO_WM_UNIT_CLEAR" val="1"/>
  <p:tag name="KSO_WM_UNIT_LAYERLEVEL" val="1"/>
  <p:tag name="KSO_WM_UNIT_VALUE" val="5"/>
  <p:tag name="KSO_WM_UNIT_ISCONTENTSTITLE" val="1"/>
  <p:tag name="KSO_WM_UNIT_HIGHLIGHT" val="0"/>
  <p:tag name="KSO_WM_UNIT_COMPATIBLE" val="0"/>
  <p:tag name="KSO_WM_UNIT_PRESET_TEXT" val="Contents"/>
</p:tagLst>
</file>

<file path=ppt/tags/tag6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187_6*i*24"/>
  <p:tag name="KSO_WM_TEMPLATE_CATEGORY" val="custom"/>
  <p:tag name="KSO_WM_TEMPLATE_INDEX" val="160187"/>
</p:tagLst>
</file>

<file path=ppt/tags/tag6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6*l_i*1_1"/>
  <p:tag name="KSO_WM_UNIT_CLEAR" val="1"/>
  <p:tag name="KSO_WM_UNIT_LAYERLEVEL" val="1_1"/>
  <p:tag name="KSO_WM_DIAGRAM_GROUP_CODE" val="l1-1"/>
</p:tagLst>
</file>

<file path=ppt/tags/tag64.xml><?xml version="1.0" encoding="utf-8"?>
<p:tagLst xmlns:p="http://schemas.openxmlformats.org/presentationml/2006/main">
  <p:tag name="KSO_WM_TEMPLATE_CATEGORY" val="custom"/>
  <p:tag name="KSO_WM_TEMPLATE_INDEX" val="160187"/>
  <p:tag name="KSO_WM_TAG_VERSION" val="1.0"/>
  <p:tag name="KSO_WM_SLIDE_ID" val="custom160187_6"/>
  <p:tag name="KSO_WM_SLIDE_INDEX" val="6"/>
  <p:tag name="KSO_WM_SLIDE_ITEM_CNT" val="1"/>
  <p:tag name="KSO_WM_SLIDE_LAYOUT" val="b_l"/>
  <p:tag name="KSO_WM_SLIDE_LAYOUT_CNT" val="1_1"/>
  <p:tag name="KSO_WM_SLIDE_TYPE" val="contents"/>
  <p:tag name="KSO_WM_BEAUTIFY_FLAG" val="#wm#"/>
  <p:tag name="KSO_WM_DIAGRAM_GROUP_CODE" val="l1-1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160187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160187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160187"/>
</p:tagLst>
</file>

<file path=ppt/tags/tag6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187_6*i*0"/>
  <p:tag name="KSO_WM_TEMPLATE_CATEGORY" val="custom"/>
  <p:tag name="KSO_WM_TEMPLATE_INDEX" val="160187"/>
</p:tagLst>
</file>

<file path=ppt/tags/tag6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187_6*i*9"/>
  <p:tag name="KSO_WM_TEMPLATE_CATEGORY" val="custom"/>
  <p:tag name="KSO_WM_TEMPLATE_INDEX" val="160187"/>
</p:tagLst>
</file>

<file path=ppt/tags/tag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187_6*i*13"/>
  <p:tag name="KSO_WM_TEMPLATE_CATEGORY" val="custom"/>
  <p:tag name="KSO_WM_TEMPLATE_INDEX" val="160187"/>
</p:tagLst>
</file>

<file path=ppt/tags/tag7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187_6*i*10"/>
  <p:tag name="KSO_WM_TEMPLATE_CATEGORY" val="custom"/>
  <p:tag name="KSO_WM_TEMPLATE_INDEX" val="160187"/>
</p:tagLst>
</file>

<file path=ppt/tags/tag7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187_6*i*11"/>
  <p:tag name="KSO_WM_TEMPLATE_CATEGORY" val="custom"/>
  <p:tag name="KSO_WM_TEMPLATE_INDEX" val="160187"/>
</p:tagLst>
</file>

<file path=ppt/tags/tag7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187_6*i*12"/>
  <p:tag name="KSO_WM_TEMPLATE_CATEGORY" val="custom"/>
  <p:tag name="KSO_WM_TEMPLATE_INDEX" val="160187"/>
</p:tagLst>
</file>

<file path=ppt/tags/tag7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187_6*i*13"/>
  <p:tag name="KSO_WM_TEMPLATE_CATEGORY" val="custom"/>
  <p:tag name="KSO_WM_TEMPLATE_INDEX" val="160187"/>
</p:tagLst>
</file>

<file path=ppt/tags/tag7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187_6*i*14"/>
  <p:tag name="KSO_WM_TEMPLATE_CATEGORY" val="custom"/>
  <p:tag name="KSO_WM_TEMPLATE_INDEX" val="160187"/>
</p:tagLst>
</file>

<file path=ppt/tags/tag7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187_6*i*15"/>
  <p:tag name="KSO_WM_TEMPLATE_CATEGORY" val="custom"/>
  <p:tag name="KSO_WM_TEMPLATE_INDEX" val="160187"/>
</p:tagLst>
</file>

<file path=ppt/tags/tag7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187_6*i*21"/>
  <p:tag name="KSO_WM_TEMPLATE_CATEGORY" val="custom"/>
  <p:tag name="KSO_WM_TEMPLATE_INDEX" val="160187"/>
</p:tagLst>
</file>

<file path=ppt/tags/tag7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187_6*i*22"/>
  <p:tag name="KSO_WM_TEMPLATE_CATEGORY" val="custom"/>
  <p:tag name="KSO_WM_TEMPLATE_INDEX" val="160187"/>
</p:tagLst>
</file>

<file path=ppt/tags/tag7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b"/>
  <p:tag name="KSO_WM_UNIT_INDEX" val="1"/>
  <p:tag name="KSO_WM_UNIT_ID" val="custom160187_6*b*1"/>
  <p:tag name="KSO_WM_UNIT_CLEAR" val="1"/>
  <p:tag name="KSO_WM_UNIT_LAYERLEVEL" val="1"/>
  <p:tag name="KSO_WM_UNIT_VALUE" val="5"/>
  <p:tag name="KSO_WM_UNIT_ISCONTENTSTITLE" val="1"/>
  <p:tag name="KSO_WM_UNIT_HIGHLIGHT" val="0"/>
  <p:tag name="KSO_WM_UNIT_COMPATIBLE" val="0"/>
  <p:tag name="KSO_WM_UNIT_PRESET_TEXT" val="Contents"/>
</p:tagLst>
</file>

<file path=ppt/tags/tag7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187_6*i*24"/>
  <p:tag name="KSO_WM_TEMPLATE_CATEGORY" val="custom"/>
  <p:tag name="KSO_WM_TEMPLATE_INDEX" val="160187"/>
</p:tagLst>
</file>

<file path=ppt/tags/tag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187_6*i*14"/>
  <p:tag name="KSO_WM_TEMPLATE_CATEGORY" val="custom"/>
  <p:tag name="KSO_WM_TEMPLATE_INDEX" val="160187"/>
</p:tagLst>
</file>

<file path=ppt/tags/tag8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6*l_i*1_1"/>
  <p:tag name="KSO_WM_UNIT_CLEAR" val="1"/>
  <p:tag name="KSO_WM_UNIT_LAYERLEVEL" val="1_1"/>
  <p:tag name="KSO_WM_DIAGRAM_GROUP_CODE" val="l1-1"/>
</p:tagLst>
</file>

<file path=ppt/tags/tag81.xml><?xml version="1.0" encoding="utf-8"?>
<p:tagLst xmlns:p="http://schemas.openxmlformats.org/presentationml/2006/main">
  <p:tag name="KSO_WM_TEMPLATE_CATEGORY" val="custom"/>
  <p:tag name="KSO_WM_TEMPLATE_INDEX" val="160187"/>
  <p:tag name="KSO_WM_TAG_VERSION" val="1.0"/>
  <p:tag name="KSO_WM_SLIDE_ID" val="custom160187_6"/>
  <p:tag name="KSO_WM_SLIDE_INDEX" val="6"/>
  <p:tag name="KSO_WM_SLIDE_ITEM_CNT" val="1"/>
  <p:tag name="KSO_WM_SLIDE_LAYOUT" val="b_l"/>
  <p:tag name="KSO_WM_SLIDE_LAYOUT_CNT" val="1_1"/>
  <p:tag name="KSO_WM_SLIDE_TYPE" val="contents"/>
  <p:tag name="KSO_WM_BEAUTIFY_FLAG" val="#wm#"/>
  <p:tag name="KSO_WM_DIAGRAM_GROUP_CODE" val="l1-1"/>
</p:tagLst>
</file>

<file path=ppt/tags/tag82.xml><?xml version="1.0" encoding="utf-8"?>
<p:tagLst xmlns:p="http://schemas.openxmlformats.org/presentationml/2006/main">
  <p:tag name="KSO_WM_BEAUTIFY_FLAG" val="#wm#"/>
  <p:tag name="KSO_WM_TEMPLATE_CATEGORY" val="custom"/>
  <p:tag name="KSO_WM_TEMPLATE_INDEX" val="160187"/>
</p:tagLst>
</file>

<file path=ppt/tags/tag83.xml><?xml version="1.0" encoding="utf-8"?>
<p:tagLst xmlns:p="http://schemas.openxmlformats.org/presentationml/2006/main">
  <p:tag name="KSO_WM_BEAUTIFY_FLAG" val="#wm#"/>
  <p:tag name="KSO_WM_TEMPLATE_CATEGORY" val="custom"/>
  <p:tag name="KSO_WM_TEMPLATE_INDEX" val="160187"/>
</p:tagLst>
</file>

<file path=ppt/tags/tag84.xml><?xml version="1.0" encoding="utf-8"?>
<p:tagLst xmlns:p="http://schemas.openxmlformats.org/presentationml/2006/main">
  <p:tag name="KSO_WM_BEAUTIFY_FLAG" val="#wm#"/>
  <p:tag name="KSO_WM_TEMPLATE_CATEGORY" val="custom"/>
  <p:tag name="KSO_WM_TEMPLATE_INDEX" val="160187"/>
</p:tagLst>
</file>

<file path=ppt/tags/tag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187_6*i*15"/>
  <p:tag name="KSO_WM_TEMPLATE_CATEGORY" val="custom"/>
  <p:tag name="KSO_WM_TEMPLATE_INDEX" val="160187"/>
</p:tagLst>
</file>

<file path=ppt/theme/theme1.xml><?xml version="1.0" encoding="utf-8"?>
<a:theme xmlns:a="http://schemas.openxmlformats.org/drawingml/2006/main" name="1_A000120150407A02PWBG">
  <a:themeElements>
    <a:clrScheme name="">
      <a:dk1>
        <a:srgbClr val="5F5F5F"/>
      </a:dk1>
      <a:lt1>
        <a:srgbClr val="FFFFFF"/>
      </a:lt1>
      <a:dk2>
        <a:srgbClr val="5F5F5F"/>
      </a:dk2>
      <a:lt2>
        <a:srgbClr val="FFFFFF"/>
      </a:lt2>
      <a:accent1>
        <a:srgbClr val="0CB692"/>
      </a:accent1>
      <a:accent2>
        <a:srgbClr val="358CC1"/>
      </a:accent2>
      <a:accent3>
        <a:srgbClr val="FFFFFF"/>
      </a:accent3>
      <a:accent4>
        <a:srgbClr val="515151"/>
      </a:accent4>
      <a:accent5>
        <a:srgbClr val="AAD7C7"/>
      </a:accent5>
      <a:accent6>
        <a:srgbClr val="2F7DAD"/>
      </a:accent6>
      <a:hlink>
        <a:srgbClr val="00B0F0"/>
      </a:hlink>
      <a:folHlink>
        <a:srgbClr val="AFB2B4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5F5F5F"/>
        </a:dk1>
        <a:lt1>
          <a:srgbClr val="FFFFFF"/>
        </a:lt1>
        <a:dk2>
          <a:srgbClr val="5F5F5F"/>
        </a:dk2>
        <a:lt2>
          <a:srgbClr val="FFFFFF"/>
        </a:lt2>
        <a:accent1>
          <a:srgbClr val="0CB692"/>
        </a:accent1>
        <a:accent2>
          <a:srgbClr val="358CC1"/>
        </a:accent2>
        <a:accent3>
          <a:srgbClr val="FFFFFF"/>
        </a:accent3>
        <a:accent4>
          <a:srgbClr val="515151"/>
        </a:accent4>
        <a:accent5>
          <a:srgbClr val="AAD7C7"/>
        </a:accent5>
        <a:accent6>
          <a:srgbClr val="2F7DAD"/>
        </a:accent6>
        <a:hlink>
          <a:srgbClr val="00B0F0"/>
        </a:hlink>
        <a:folHlink>
          <a:srgbClr val="AFB2B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A000120150407A02PWBG">
  <a:themeElements>
    <a:clrScheme name="">
      <a:dk1>
        <a:srgbClr val="5F5F5F"/>
      </a:dk1>
      <a:lt1>
        <a:srgbClr val="FFFFFF"/>
      </a:lt1>
      <a:dk2>
        <a:srgbClr val="5F5F5F"/>
      </a:dk2>
      <a:lt2>
        <a:srgbClr val="FFFFFF"/>
      </a:lt2>
      <a:accent1>
        <a:srgbClr val="0CB692"/>
      </a:accent1>
      <a:accent2>
        <a:srgbClr val="358CC1"/>
      </a:accent2>
      <a:accent3>
        <a:srgbClr val="FFFFFF"/>
      </a:accent3>
      <a:accent4>
        <a:srgbClr val="515151"/>
      </a:accent4>
      <a:accent5>
        <a:srgbClr val="AAD7C7"/>
      </a:accent5>
      <a:accent6>
        <a:srgbClr val="2F7DAD"/>
      </a:accent6>
      <a:hlink>
        <a:srgbClr val="00B0F0"/>
      </a:hlink>
      <a:folHlink>
        <a:srgbClr val="AFB2B4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5F5F5F"/>
        </a:dk1>
        <a:lt1>
          <a:srgbClr val="FFFFFF"/>
        </a:lt1>
        <a:dk2>
          <a:srgbClr val="5F5F5F"/>
        </a:dk2>
        <a:lt2>
          <a:srgbClr val="FFFFFF"/>
        </a:lt2>
        <a:accent1>
          <a:srgbClr val="0CB692"/>
        </a:accent1>
        <a:accent2>
          <a:srgbClr val="358CC1"/>
        </a:accent2>
        <a:accent3>
          <a:srgbClr val="FFFFFF"/>
        </a:accent3>
        <a:accent4>
          <a:srgbClr val="515151"/>
        </a:accent4>
        <a:accent5>
          <a:srgbClr val="AAD7C7"/>
        </a:accent5>
        <a:accent6>
          <a:srgbClr val="2F7DAD"/>
        </a:accent6>
        <a:hlink>
          <a:srgbClr val="00B0F0"/>
        </a:hlink>
        <a:folHlink>
          <a:srgbClr val="AFB2B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1623</Words>
  <Application>WPS 演示</Application>
  <PresentationFormat>宽屏</PresentationFormat>
  <Paragraphs>193</Paragraphs>
  <Slides>42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42</vt:i4>
      </vt:variant>
    </vt:vector>
  </HeadingPairs>
  <TitlesOfParts>
    <vt:vector size="55" baseType="lpstr">
      <vt:lpstr>Arial</vt:lpstr>
      <vt:lpstr>宋体</vt:lpstr>
      <vt:lpstr>Wingdings</vt:lpstr>
      <vt:lpstr>Arial</vt:lpstr>
      <vt:lpstr>Wingdings 3</vt:lpstr>
      <vt:lpstr>幼圆</vt:lpstr>
      <vt:lpstr>微软雅黑</vt:lpstr>
      <vt:lpstr>Calibri</vt:lpstr>
      <vt:lpstr>黑体</vt:lpstr>
      <vt:lpstr>Arial Unicode MS</vt:lpstr>
      <vt:lpstr>华文楷体</vt:lpstr>
      <vt:lpstr>1_A000120150407A02PWBG</vt:lpstr>
      <vt:lpstr>A000120150407A02PWBG</vt:lpstr>
      <vt:lpstr> 文献管理 E-Study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70</cp:revision>
  <dcterms:created xsi:type="dcterms:W3CDTF">2017-03-10T05:13:00Z</dcterms:created>
  <dcterms:modified xsi:type="dcterms:W3CDTF">2017-09-27T04:06:32Z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